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2.xml" ContentType="application/vnd.openxmlformats-officedocument.themeOverr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230_6F9BD7EB.xml" ContentType="application/vnd.ms-powerpoint.comments+xml"/>
  <Override PartName="/ppt/comments/modernComment_1E7_AE9D2F28.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71" r:id="rId5"/>
  </p:sldMasterIdLst>
  <p:notesMasterIdLst>
    <p:notesMasterId r:id="rId38"/>
  </p:notesMasterIdLst>
  <p:handoutMasterIdLst>
    <p:handoutMasterId r:id="rId39"/>
  </p:handoutMasterIdLst>
  <p:sldIdLst>
    <p:sldId id="600" r:id="rId6"/>
    <p:sldId id="598" r:id="rId7"/>
    <p:sldId id="588" r:id="rId8"/>
    <p:sldId id="560" r:id="rId9"/>
    <p:sldId id="561" r:id="rId10"/>
    <p:sldId id="463" r:id="rId11"/>
    <p:sldId id="563" r:id="rId12"/>
    <p:sldId id="591" r:id="rId13"/>
    <p:sldId id="592" r:id="rId14"/>
    <p:sldId id="594" r:id="rId15"/>
    <p:sldId id="496" r:id="rId16"/>
    <p:sldId id="579" r:id="rId17"/>
    <p:sldId id="580" r:id="rId18"/>
    <p:sldId id="582" r:id="rId19"/>
    <p:sldId id="490" r:id="rId20"/>
    <p:sldId id="487" r:id="rId21"/>
    <p:sldId id="564" r:id="rId22"/>
    <p:sldId id="510" r:id="rId23"/>
    <p:sldId id="521" r:id="rId24"/>
    <p:sldId id="599" r:id="rId25"/>
    <p:sldId id="577" r:id="rId26"/>
    <p:sldId id="575" r:id="rId27"/>
    <p:sldId id="587" r:id="rId28"/>
    <p:sldId id="576" r:id="rId29"/>
    <p:sldId id="597" r:id="rId30"/>
    <p:sldId id="596" r:id="rId31"/>
    <p:sldId id="595" r:id="rId32"/>
    <p:sldId id="484" r:id="rId33"/>
    <p:sldId id="562" r:id="rId34"/>
    <p:sldId id="578" r:id="rId35"/>
    <p:sldId id="589" r:id="rId36"/>
    <p:sldId id="573" r:id="rId37"/>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150255-F1E2-1871-E86B-2B700E987513}" name="Greta Jenkins" initials="GJ" userId="S::greta@LCFVL.ORG::e1f13138-10c9-4400-a84a-deb964395121" providerId="AD"/>
  <p188:author id="{011BEA90-6466-D414-BBF8-77A031C51390}" name="Greta Jenkins" initials="GJ" userId="S::greta_lcfvl.org#ext#@mn365.onmicrosoft.com::58639813-e9de-4487-ae6c-790291fc8148" providerId="AD"/>
  <p188:author id="{FF0F7DB3-85C1-5746-FD26-388F52A7D102}" name="Perron, Amy (ADM)" initials="P(" userId="S::amy.perron@state.mn.us::e25dc9e1-e683-4c06-854d-77f028675c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A3E2"/>
    <a:srgbClr val="F5F5F5"/>
    <a:srgbClr val="78BE21"/>
    <a:srgbClr val="000000"/>
    <a:srgbClr val="0D0D0D"/>
    <a:srgbClr val="E8E8E8"/>
    <a:srgbClr val="B20738"/>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A6B32-02EF-5100-082A-250FD0B49C24}" v="160" dt="2023-03-13T16:23:36.800"/>
    <p1510:client id="{9EE5230C-9BD4-4F30-4FB5-AC180676A10B}" v="3" dt="2023-04-05T14:49:38.038"/>
    <p1510:client id="{AECCA9D4-6D84-8A4A-9DEE-F03F169541D7}" v="838" dt="2023-03-13T16:06:41.321"/>
    <p1510:client id="{ED1247AC-400D-4B08-8E20-BC19245D785C}" v="9" dt="2023-03-13T17:16:21.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04" y="2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omments/modernComment_1E7_AE9D2F28.xml><?xml version="1.0" encoding="utf-8"?>
<p188:cmLst xmlns:a="http://schemas.openxmlformats.org/drawingml/2006/main" xmlns:r="http://schemas.openxmlformats.org/officeDocument/2006/relationships" xmlns:p188="http://schemas.microsoft.com/office/powerpoint/2018/8/main">
  <p188:cm id="{D65E8621-0E89-4703-8641-DBDE3D22DDF8}" authorId="{011BEA90-6466-D414-BBF8-77A031C51390}" created="2022-10-10T17:21:04.292">
    <ac:deMkLst xmlns:ac="http://schemas.microsoft.com/office/drawing/2013/main/command">
      <pc:docMk xmlns:pc="http://schemas.microsoft.com/office/powerpoint/2013/main/command"/>
      <pc:sldMk xmlns:pc="http://schemas.microsoft.com/office/powerpoint/2013/main/command" cId="2929536808" sldId="487"/>
      <ac:picMk id="17" creationId="{4B181C8A-B347-48D3-A6C8-22BD79BBEC76}"/>
    </ac:deMkLst>
    <p188:replyLst>
      <p188:reply id="{74F5D7C9-ECB8-4A60-B69F-9409D052318B}" authorId="{FF0F7DB3-85C1-5746-FD26-388F52A7D102}" created="2022-10-10T17:48:06.766">
        <p188:txBody>
          <a:bodyPr/>
          <a:lstStyle/>
          <a:p>
            <a:r>
              <a:rPr lang="en-US"/>
              <a:t>I found the Alimed @ https://www.devinemedical.com/75187-Wireless-Wander-Alarm-p/75187.htm . You can leave it and we can let folks know it will be discontinued and available as an OEL</a:t>
            </a:r>
          </a:p>
        </p188:txBody>
      </p188:reply>
    </p188:replyLst>
    <p188:txBody>
      <a:bodyPr/>
      <a:lstStyle/>
      <a:p>
        <a:r>
          <a:rPr lang="en-US"/>
          <a:t>In looking for this device online, it looks like it has been discontinued or does not exist anymore. I found this instead - https://smpltec.com/alerts
Should I replace the device on this slide with that one? Or a different one?</a:t>
        </a:r>
      </a:p>
    </p188:txBody>
  </p188:cm>
</p188:cmLst>
</file>

<file path=ppt/comments/modernComment_230_6F9BD7EB.xml><?xml version="1.0" encoding="utf-8"?>
<p188:cmLst xmlns:a="http://schemas.openxmlformats.org/drawingml/2006/main" xmlns:r="http://schemas.openxmlformats.org/officeDocument/2006/relationships" xmlns:p188="http://schemas.microsoft.com/office/powerpoint/2018/8/main">
  <p188:cm id="{7ADFFDDE-31F6-42D2-9EF7-9C5A5DBF75CB}" authorId="{6A150255-F1E2-1871-E86B-2B700E987513}" status="resolved" created="2022-08-22T16:39:50.221" complete="100000">
    <ac:deMkLst xmlns:ac="http://schemas.microsoft.com/office/drawing/2013/main/command">
      <pc:docMk xmlns:pc="http://schemas.microsoft.com/office/powerpoint/2013/main/command"/>
      <pc:sldMk xmlns:pc="http://schemas.microsoft.com/office/powerpoint/2013/main/command" cId="1872484331" sldId="560"/>
      <ac:picMk id="7" creationId="{C7C6ED8A-89EA-4594-9D2A-D8A7F825F7CE}"/>
    </ac:deMkLst>
    <p188:replyLst>
      <p188:reply id="{DA407D1C-9470-4520-BB6D-2CD6E50755A9}" authorId="{FF0F7DB3-85C1-5746-FD26-388F52A7D102}" created="2022-08-22T19:20:23.631">
        <p188:txBody>
          <a:bodyPr/>
          <a:lstStyle/>
          <a:p>
            <a:r>
              <a:rPr lang="en-US"/>
              <a:t>Greta, I think we should leave it. If you take a look at the reading order that a screen reader would use the image is alt tagged</a:t>
            </a:r>
          </a:p>
        </p188:txBody>
      </p188:reply>
    </p188:replyLst>
    <p188:txBody>
      <a:bodyPr/>
      <a:lstStyle/>
      <a:p>
        <a:r>
          <a:rPr lang="en-US"/>
          <a:t>Should we put any text on this slide? I prefer only having the image, but the outline view for accessibility does not include anything in the Notes section, so I thought we may want to consider including some of that info on this slide or another one.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9.png"/><Relationship Id="rId18" Type="http://schemas.openxmlformats.org/officeDocument/2006/relationships/image" Target="../media/image3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image" Target="../media/image14.svg"/><Relationship Id="rId16" Type="http://schemas.openxmlformats.org/officeDocument/2006/relationships/image" Target="../media/image28.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26.svg"/></Relationships>
</file>

<file path=ppt/diagrams/_rels/data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ata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4.svg"/><Relationship Id="rId1" Type="http://schemas.openxmlformats.org/officeDocument/2006/relationships/image" Target="../media/image57.png"/><Relationship Id="rId4" Type="http://schemas.openxmlformats.org/officeDocument/2006/relationships/image" Target="../media/image76.svg"/></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68.png"/><Relationship Id="rId18" Type="http://schemas.openxmlformats.org/officeDocument/2006/relationships/image" Target="../media/image97.sv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91.svg"/><Relationship Id="rId17" Type="http://schemas.openxmlformats.org/officeDocument/2006/relationships/image" Target="../media/image70.png"/><Relationship Id="rId2" Type="http://schemas.openxmlformats.org/officeDocument/2006/relationships/image" Target="../media/image81.svg"/><Relationship Id="rId16" Type="http://schemas.openxmlformats.org/officeDocument/2006/relationships/image" Target="../media/image95.svg"/><Relationship Id="rId1" Type="http://schemas.openxmlformats.org/officeDocument/2006/relationships/image" Target="../media/image62.png"/><Relationship Id="rId6" Type="http://schemas.openxmlformats.org/officeDocument/2006/relationships/image" Target="../media/image85.sv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66.png"/><Relationship Id="rId14" Type="http://schemas.openxmlformats.org/officeDocument/2006/relationships/image" Target="../media/image9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9.png"/><Relationship Id="rId18" Type="http://schemas.openxmlformats.org/officeDocument/2006/relationships/image" Target="../media/image3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image" Target="../media/image14.svg"/><Relationship Id="rId16" Type="http://schemas.openxmlformats.org/officeDocument/2006/relationships/image" Target="../media/image28.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4.svg"/><Relationship Id="rId1" Type="http://schemas.openxmlformats.org/officeDocument/2006/relationships/image" Target="../media/image57.png"/><Relationship Id="rId4" Type="http://schemas.openxmlformats.org/officeDocument/2006/relationships/image" Target="../media/image7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68.png"/><Relationship Id="rId18" Type="http://schemas.openxmlformats.org/officeDocument/2006/relationships/image" Target="../media/image97.sv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91.svg"/><Relationship Id="rId17" Type="http://schemas.openxmlformats.org/officeDocument/2006/relationships/image" Target="../media/image70.png"/><Relationship Id="rId2" Type="http://schemas.openxmlformats.org/officeDocument/2006/relationships/image" Target="../media/image81.svg"/><Relationship Id="rId16" Type="http://schemas.openxmlformats.org/officeDocument/2006/relationships/image" Target="../media/image95.svg"/><Relationship Id="rId1" Type="http://schemas.openxmlformats.org/officeDocument/2006/relationships/image" Target="../media/image62.png"/><Relationship Id="rId6" Type="http://schemas.openxmlformats.org/officeDocument/2006/relationships/image" Target="../media/image85.sv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66.png"/><Relationship Id="rId14" Type="http://schemas.openxmlformats.org/officeDocument/2006/relationships/image" Target="../media/image9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27C04-6A51-45F4-90D4-DEE1D930DA1D}"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F0AC1D83-C4D7-4C95-B5F7-DF7C6EAFDD86}">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Environmental Adaptations</a:t>
          </a:r>
        </a:p>
      </dgm:t>
    </dgm:pt>
    <dgm:pt modelId="{9D0A37E6-3386-46A9-B9FD-12364357902E}" type="parTrans" cxnId="{FDDE0C9B-8CA1-475B-BD66-A2FCD3D598D0}">
      <dgm:prSet/>
      <dgm:spPr/>
      <dgm:t>
        <a:bodyPr/>
        <a:lstStyle/>
        <a:p>
          <a:endParaRPr lang="en-US"/>
        </a:p>
      </dgm:t>
    </dgm:pt>
    <dgm:pt modelId="{A914BE21-A6C1-41FC-9ADA-B9D87D69BBD9}" type="sibTrans" cxnId="{FDDE0C9B-8CA1-475B-BD66-A2FCD3D598D0}">
      <dgm:prSet/>
      <dgm:spPr/>
      <dgm:t>
        <a:bodyPr/>
        <a:lstStyle/>
        <a:p>
          <a:endParaRPr lang="en-US"/>
        </a:p>
      </dgm:t>
    </dgm:pt>
    <dgm:pt modelId="{A3EBA31F-9355-49BF-B80C-8679B14EF252}">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Computer Related</a:t>
          </a:r>
        </a:p>
      </dgm:t>
    </dgm:pt>
    <dgm:pt modelId="{CBCC5A81-8427-450B-B299-C9B1B6FC4D0D}" type="parTrans" cxnId="{A34870F0-45EE-4597-9A68-E623046D72C5}">
      <dgm:prSet/>
      <dgm:spPr/>
      <dgm:t>
        <a:bodyPr/>
        <a:lstStyle/>
        <a:p>
          <a:endParaRPr lang="en-US"/>
        </a:p>
      </dgm:t>
    </dgm:pt>
    <dgm:pt modelId="{AF774472-2378-41DB-8A45-6002210E5128}" type="sibTrans" cxnId="{A34870F0-45EE-4597-9A68-E623046D72C5}">
      <dgm:prSet/>
      <dgm:spPr/>
      <dgm:t>
        <a:bodyPr/>
        <a:lstStyle/>
        <a:p>
          <a:endParaRPr lang="en-US"/>
        </a:p>
      </dgm:t>
    </dgm:pt>
    <dgm:pt modelId="{D13C6B2A-A9B3-41CB-8C19-30882B6C1F91}">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Mobility</a:t>
          </a:r>
        </a:p>
      </dgm:t>
    </dgm:pt>
    <dgm:pt modelId="{423DF201-B42C-496F-87EB-E2A734A5948C}" type="parTrans" cxnId="{AE20022D-8AEC-4D0D-8316-D7DC53B3212B}">
      <dgm:prSet/>
      <dgm:spPr/>
      <dgm:t>
        <a:bodyPr/>
        <a:lstStyle/>
        <a:p>
          <a:endParaRPr lang="en-US"/>
        </a:p>
      </dgm:t>
    </dgm:pt>
    <dgm:pt modelId="{57EDA67D-0C37-4D61-AA6D-BD3A05956EF4}" type="sibTrans" cxnId="{AE20022D-8AEC-4D0D-8316-D7DC53B3212B}">
      <dgm:prSet/>
      <dgm:spPr/>
      <dgm:t>
        <a:bodyPr/>
        <a:lstStyle/>
        <a:p>
          <a:endParaRPr lang="en-US"/>
        </a:p>
      </dgm:t>
    </dgm:pt>
    <dgm:pt modelId="{F5A4034A-209F-488F-A888-407850317C4C}">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Recreation/Leisure</a:t>
          </a:r>
        </a:p>
      </dgm:t>
    </dgm:pt>
    <dgm:pt modelId="{12726B3E-D750-4453-9990-64E24295319A}" type="parTrans" cxnId="{C251EEA2-D797-4979-91E5-2CE653D2A04B}">
      <dgm:prSet/>
      <dgm:spPr/>
      <dgm:t>
        <a:bodyPr/>
        <a:lstStyle/>
        <a:p>
          <a:endParaRPr lang="en-US"/>
        </a:p>
      </dgm:t>
    </dgm:pt>
    <dgm:pt modelId="{52BDC71E-5CCB-443F-B9F9-1F07385CDAD3}" type="sibTrans" cxnId="{C251EEA2-D797-4979-91E5-2CE653D2A04B}">
      <dgm:prSet/>
      <dgm:spPr/>
      <dgm:t>
        <a:bodyPr/>
        <a:lstStyle/>
        <a:p>
          <a:endParaRPr lang="en-US"/>
        </a:p>
      </dgm:t>
    </dgm:pt>
    <dgm:pt modelId="{D0FB5F46-F1DF-4E8A-B591-1B28C926F719}">
      <dgm:prSet custT="1"/>
      <dgm:spPr/>
      <dgm:t>
        <a:bodyPr/>
        <a:lstStyle/>
        <a:p>
          <a:pPr>
            <a:lnSpc>
              <a:spcPct val="100000"/>
            </a:lnSpc>
            <a:defRPr cap="all"/>
          </a:pPr>
          <a:r>
            <a:rPr lang="en-US" sz="2400" b="1" cap="none"/>
            <a:t>Vision</a:t>
          </a:r>
          <a:endParaRPr lang="en-US" sz="2400" b="1"/>
        </a:p>
      </dgm:t>
      <dgm:extLst>
        <a:ext uri="{E40237B7-FDA0-4F09-8148-C483321AD2D9}">
          <dgm14:cNvPr xmlns:dgm14="http://schemas.microsoft.com/office/drawing/2010/diagram" id="0" name="" descr="Chart of the types of equipment and corresponding graphics for each which includes: Vision, Hearing, Speech Communication, Cognition/Learning, Daily Living, Environmental Adaptations, Computer Related, Mobility, and &#10;Recreation/Leisure."/>
        </a:ext>
      </dgm:extLst>
    </dgm:pt>
    <dgm:pt modelId="{96B47EA1-F280-47ED-99A9-BBC1C0235C9E}" type="parTrans" cxnId="{BDDF635D-0065-4441-9FFF-7D2456E2DA22}">
      <dgm:prSet/>
      <dgm:spPr/>
      <dgm:t>
        <a:bodyPr/>
        <a:lstStyle/>
        <a:p>
          <a:endParaRPr lang="en-US"/>
        </a:p>
      </dgm:t>
    </dgm:pt>
    <dgm:pt modelId="{FF99DC25-4E34-4A16-9094-809253D97EB3}" type="sibTrans" cxnId="{BDDF635D-0065-4441-9FFF-7D2456E2DA22}">
      <dgm:prSet/>
      <dgm:spPr/>
      <dgm:t>
        <a:bodyPr/>
        <a:lstStyle/>
        <a:p>
          <a:endParaRPr lang="en-US"/>
        </a:p>
      </dgm:t>
    </dgm:pt>
    <dgm:pt modelId="{F55FB656-B299-4627-8687-57E22CDE1BDE}">
      <dgm:prSet custT="1"/>
      <dgm:spPr>
        <a:noFill/>
        <a:ln>
          <a:noFill/>
        </a:ln>
        <a:effectLst/>
      </dgm:spPr>
      <dgm:t>
        <a:bodyPr spcFirstLastPara="0" vert="horz" wrap="square" lIns="0" tIns="0" rIns="0" bIns="0" numCol="1" spcCol="1270" anchor="t" anchorCtr="0"/>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Hearing</a:t>
          </a:r>
          <a:r>
            <a:rPr lang="en-US" sz="1400" kern="1200"/>
            <a:t> </a:t>
          </a:r>
        </a:p>
      </dgm:t>
    </dgm:pt>
    <dgm:pt modelId="{F2A26E8F-802F-4CD9-B99D-06B30E543F53}" type="parTrans" cxnId="{446998D1-1C46-4D0A-AD1E-9759B78CA68A}">
      <dgm:prSet/>
      <dgm:spPr/>
      <dgm:t>
        <a:bodyPr/>
        <a:lstStyle/>
        <a:p>
          <a:endParaRPr lang="en-US"/>
        </a:p>
      </dgm:t>
    </dgm:pt>
    <dgm:pt modelId="{587579B9-7E1D-4F5D-9FF8-1CF46190FD64}" type="sibTrans" cxnId="{446998D1-1C46-4D0A-AD1E-9759B78CA68A}">
      <dgm:prSet/>
      <dgm:spPr/>
      <dgm:t>
        <a:bodyPr/>
        <a:lstStyle/>
        <a:p>
          <a:endParaRPr lang="en-US"/>
        </a:p>
      </dgm:t>
    </dgm:pt>
    <dgm:pt modelId="{6BC0D589-89D7-4FD4-86DF-A57A4361C29C}">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Speech Communication</a:t>
          </a:r>
        </a:p>
      </dgm:t>
    </dgm:pt>
    <dgm:pt modelId="{062CE644-143B-4335-8F2F-96994C62461C}" type="parTrans" cxnId="{D9B57BDA-F579-45AE-AFB4-1C44A46536CD}">
      <dgm:prSet/>
      <dgm:spPr/>
      <dgm:t>
        <a:bodyPr/>
        <a:lstStyle/>
        <a:p>
          <a:endParaRPr lang="en-US"/>
        </a:p>
      </dgm:t>
    </dgm:pt>
    <dgm:pt modelId="{02BC08CD-451C-45FA-80E2-0BA1933CFE68}" type="sibTrans" cxnId="{D9B57BDA-F579-45AE-AFB4-1C44A46536CD}">
      <dgm:prSet/>
      <dgm:spPr/>
      <dgm:t>
        <a:bodyPr/>
        <a:lstStyle/>
        <a:p>
          <a:endParaRPr lang="en-US"/>
        </a:p>
      </dgm:t>
    </dgm:pt>
    <dgm:pt modelId="{E962B270-2F18-44EA-9371-E0A8DE2EDEAF}">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Cognition/Learning</a:t>
          </a:r>
        </a:p>
      </dgm:t>
    </dgm:pt>
    <dgm:pt modelId="{877B561A-9466-40D0-8442-7A25A513D6EA}" type="parTrans" cxnId="{7A437EA0-515F-4DF6-AA84-FE57D068F7D2}">
      <dgm:prSet/>
      <dgm:spPr/>
      <dgm:t>
        <a:bodyPr/>
        <a:lstStyle/>
        <a:p>
          <a:endParaRPr lang="en-US"/>
        </a:p>
      </dgm:t>
    </dgm:pt>
    <dgm:pt modelId="{97384B94-018C-4D10-B0D7-9EE169EF256D}" type="sibTrans" cxnId="{7A437EA0-515F-4DF6-AA84-FE57D068F7D2}">
      <dgm:prSet/>
      <dgm:spPr/>
      <dgm:t>
        <a:bodyPr/>
        <a:lstStyle/>
        <a:p>
          <a:endParaRPr lang="en-US"/>
        </a:p>
      </dgm:t>
    </dgm:pt>
    <dgm:pt modelId="{812FAAB0-97D8-48E5-99C5-B938479A3072}">
      <dgm:prSet custT="1"/>
      <dgm:spPr/>
      <dgm:t>
        <a:bodyPr/>
        <a:lstStyle/>
        <a:p>
          <a:pPr>
            <a:lnSpc>
              <a:spcPct val="100000"/>
            </a:lnSpc>
            <a:defRPr cap="all"/>
          </a:pPr>
          <a:r>
            <a:rPr lang="en-US" sz="2400" b="1" kern="1200" cap="none">
              <a:solidFill>
                <a:srgbClr val="003865">
                  <a:hueOff val="0"/>
                  <a:satOff val="0"/>
                  <a:lumOff val="0"/>
                  <a:alphaOff val="0"/>
                </a:srgbClr>
              </a:solidFill>
              <a:latin typeface="Calibri"/>
              <a:ea typeface="+mn-ea"/>
              <a:cs typeface="+mn-cs"/>
            </a:rPr>
            <a:t>Daily Living</a:t>
          </a:r>
        </a:p>
      </dgm:t>
    </dgm:pt>
    <dgm:pt modelId="{E1422CDF-BC0B-4ADE-BC64-1C1DFFCB34AE}" type="parTrans" cxnId="{37271C85-9990-4018-AA5B-E8E1ACA4C7FB}">
      <dgm:prSet/>
      <dgm:spPr/>
      <dgm:t>
        <a:bodyPr/>
        <a:lstStyle/>
        <a:p>
          <a:endParaRPr lang="en-US"/>
        </a:p>
      </dgm:t>
    </dgm:pt>
    <dgm:pt modelId="{563DA232-D915-47EE-AAAA-B0123123D8D2}" type="sibTrans" cxnId="{37271C85-9990-4018-AA5B-E8E1ACA4C7FB}">
      <dgm:prSet/>
      <dgm:spPr/>
      <dgm:t>
        <a:bodyPr/>
        <a:lstStyle/>
        <a:p>
          <a:endParaRPr lang="en-US"/>
        </a:p>
      </dgm:t>
    </dgm:pt>
    <dgm:pt modelId="{8180E241-109E-4A25-AFFC-EFFF7FB18E16}" type="pres">
      <dgm:prSet presAssocID="{43527C04-6A51-45F4-90D4-DEE1D930DA1D}" presName="root" presStyleCnt="0">
        <dgm:presLayoutVars>
          <dgm:dir/>
          <dgm:resizeHandles val="exact"/>
        </dgm:presLayoutVars>
      </dgm:prSet>
      <dgm:spPr/>
      <dgm:t>
        <a:bodyPr/>
        <a:lstStyle/>
        <a:p>
          <a:endParaRPr lang="en-US"/>
        </a:p>
      </dgm:t>
    </dgm:pt>
    <dgm:pt modelId="{907F2A17-4D7E-4E10-9FD2-1D622C0D4161}" type="pres">
      <dgm:prSet presAssocID="{D0FB5F46-F1DF-4E8A-B591-1B28C926F719}" presName="compNode" presStyleCnt="0"/>
      <dgm:spPr/>
    </dgm:pt>
    <dgm:pt modelId="{18CCC3B0-C584-46E7-820F-93B46D53964A}" type="pres">
      <dgm:prSet presAssocID="{D0FB5F46-F1DF-4E8A-B591-1B28C926F719}" presName="iconBgRect" presStyleLbl="bgShp" presStyleIdx="0" presStyleCnt="9"/>
      <dgm:spPr>
        <a:solidFill>
          <a:schemeClr val="accent5">
            <a:lumMod val="90000"/>
            <a:lumOff val="10000"/>
            <a:alpha val="20627"/>
          </a:schemeClr>
        </a:solidFill>
      </dgm:spPr>
    </dgm:pt>
    <dgm:pt modelId="{752FA59B-C606-4153-A38B-172C3BE9307B}" type="pres">
      <dgm:prSet presAssocID="{D0FB5F46-F1DF-4E8A-B591-1B28C926F719}" presName="iconRect" presStyleLbl="node1" presStyleIdx="0" presStyleCnt="9"/>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Eye with solid fill"/>
        </a:ext>
      </dgm:extLst>
    </dgm:pt>
    <dgm:pt modelId="{7427A3C8-C3C6-4005-90AC-D1EB3E19A3B8}" type="pres">
      <dgm:prSet presAssocID="{D0FB5F46-F1DF-4E8A-B591-1B28C926F719}" presName="spaceRect" presStyleCnt="0"/>
      <dgm:spPr/>
    </dgm:pt>
    <dgm:pt modelId="{3DF466E1-E305-4792-B626-B0ECD655E6A0}" type="pres">
      <dgm:prSet presAssocID="{D0FB5F46-F1DF-4E8A-B591-1B28C926F719}" presName="textRect" presStyleLbl="revTx" presStyleIdx="0" presStyleCnt="9">
        <dgm:presLayoutVars>
          <dgm:chMax val="1"/>
          <dgm:chPref val="1"/>
        </dgm:presLayoutVars>
      </dgm:prSet>
      <dgm:spPr/>
      <dgm:t>
        <a:bodyPr/>
        <a:lstStyle/>
        <a:p>
          <a:endParaRPr lang="en-US"/>
        </a:p>
      </dgm:t>
    </dgm:pt>
    <dgm:pt modelId="{C11013A7-1A61-47E1-A022-0558E53C0182}" type="pres">
      <dgm:prSet presAssocID="{FF99DC25-4E34-4A16-9094-809253D97EB3}" presName="sibTrans" presStyleCnt="0"/>
      <dgm:spPr/>
    </dgm:pt>
    <dgm:pt modelId="{7ACD9487-7C96-4D24-AE7B-14759F292380}" type="pres">
      <dgm:prSet presAssocID="{F55FB656-B299-4627-8687-57E22CDE1BDE}" presName="compNode" presStyleCnt="0"/>
      <dgm:spPr/>
    </dgm:pt>
    <dgm:pt modelId="{9A4C42E5-0F07-4C69-AD06-1D78E71EA9F5}" type="pres">
      <dgm:prSet presAssocID="{F55FB656-B299-4627-8687-57E22CDE1BDE}" presName="iconBgRect" presStyleLbl="bgShp" presStyleIdx="1" presStyleCnt="9"/>
      <dgm:spPr/>
    </dgm:pt>
    <dgm:pt modelId="{1F6483EE-893F-44C5-B6A4-89C93800B40C}" type="pres">
      <dgm:prSet presAssocID="{F55FB656-B299-4627-8687-57E22CDE1BDE}" presName="iconRect" presStyleLbl="node1" presStyleIdx="1" presStyleCnt="9"/>
      <dgm:spPr>
        <a:xfrm>
          <a:off x="3414808" y="194450"/>
          <a:ext cx="516796" cy="516796"/>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0795" cap="flat" cmpd="sng" algn="ctr">
          <a:noFill/>
          <a:prstDash val="solid"/>
        </a:ln>
        <a:effectLst/>
      </dgm:spPr>
      <dgm:extLst>
        <a:ext uri="{E40237B7-FDA0-4F09-8148-C483321AD2D9}">
          <dgm14:cNvPr xmlns:dgm14="http://schemas.microsoft.com/office/drawing/2010/diagram" id="0" name="" descr="Ear with solid fill"/>
        </a:ext>
      </dgm:extLst>
    </dgm:pt>
    <dgm:pt modelId="{3235BC17-A549-4661-B699-ACEF29C99B29}" type="pres">
      <dgm:prSet presAssocID="{F55FB656-B299-4627-8687-57E22CDE1BDE}" presName="spaceRect" presStyleCnt="0"/>
      <dgm:spPr/>
    </dgm:pt>
    <dgm:pt modelId="{5FC80784-2F43-4114-AEEC-3F2FFD9621CB}" type="pres">
      <dgm:prSet presAssocID="{F55FB656-B299-4627-8687-57E22CDE1BDE}" presName="textRect" presStyleLbl="revTx" presStyleIdx="1" presStyleCnt="9">
        <dgm:presLayoutVars>
          <dgm:chMax val="1"/>
          <dgm:chPref val="1"/>
        </dgm:presLayoutVars>
      </dgm:prSet>
      <dgm:spPr>
        <a:xfrm>
          <a:off x="2079611" y="1384006"/>
          <a:ext cx="1727929" cy="691171"/>
        </a:xfrm>
        <a:prstGeom prst="rect">
          <a:avLst/>
        </a:prstGeom>
      </dgm:spPr>
      <dgm:t>
        <a:bodyPr/>
        <a:lstStyle/>
        <a:p>
          <a:endParaRPr lang="en-US"/>
        </a:p>
      </dgm:t>
    </dgm:pt>
    <dgm:pt modelId="{A9A9DD14-AD60-427F-BAFE-BB1B5834EE3B}" type="pres">
      <dgm:prSet presAssocID="{587579B9-7E1D-4F5D-9FF8-1CF46190FD64}" presName="sibTrans" presStyleCnt="0"/>
      <dgm:spPr/>
    </dgm:pt>
    <dgm:pt modelId="{A5F82300-0D2E-4180-BB9D-00CB920AD3AA}" type="pres">
      <dgm:prSet presAssocID="{6BC0D589-89D7-4FD4-86DF-A57A4361C29C}" presName="compNode" presStyleCnt="0"/>
      <dgm:spPr/>
    </dgm:pt>
    <dgm:pt modelId="{21114A76-674B-4EE5-9268-13AC552759FD}" type="pres">
      <dgm:prSet presAssocID="{6BC0D589-89D7-4FD4-86DF-A57A4361C29C}" presName="iconBgRect" presStyleLbl="bgShp" presStyleIdx="2" presStyleCnt="9"/>
      <dgm:spPr/>
    </dgm:pt>
    <dgm:pt modelId="{2B73E454-AC32-4319-B036-6DEADE4B2A48}" type="pres">
      <dgm:prSet presAssocID="{6BC0D589-89D7-4FD4-86DF-A57A4361C29C}" presName="iconRect" presStyleLbl="node1" presStyleIdx="2" presStyleCnt="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hat with solid fill"/>
        </a:ext>
      </dgm:extLst>
    </dgm:pt>
    <dgm:pt modelId="{417E8DA1-4923-4008-B079-E0A98922D95B}" type="pres">
      <dgm:prSet presAssocID="{6BC0D589-89D7-4FD4-86DF-A57A4361C29C}" presName="spaceRect" presStyleCnt="0"/>
      <dgm:spPr/>
    </dgm:pt>
    <dgm:pt modelId="{0A0CC05F-91E2-4C2B-B8A7-B2D86142DC2E}" type="pres">
      <dgm:prSet presAssocID="{6BC0D589-89D7-4FD4-86DF-A57A4361C29C}" presName="textRect" presStyleLbl="revTx" presStyleIdx="2" presStyleCnt="9" custScaleX="119670">
        <dgm:presLayoutVars>
          <dgm:chMax val="1"/>
          <dgm:chPref val="1"/>
        </dgm:presLayoutVars>
      </dgm:prSet>
      <dgm:spPr/>
      <dgm:t>
        <a:bodyPr/>
        <a:lstStyle/>
        <a:p>
          <a:endParaRPr lang="en-US"/>
        </a:p>
      </dgm:t>
    </dgm:pt>
    <dgm:pt modelId="{3FB20A7F-AD1F-45BD-9B27-210DECD269B3}" type="pres">
      <dgm:prSet presAssocID="{02BC08CD-451C-45FA-80E2-0BA1933CFE68}" presName="sibTrans" presStyleCnt="0"/>
      <dgm:spPr/>
    </dgm:pt>
    <dgm:pt modelId="{73FF68A9-C0CD-4497-9DC7-C9957080A105}" type="pres">
      <dgm:prSet presAssocID="{E962B270-2F18-44EA-9371-E0A8DE2EDEAF}" presName="compNode" presStyleCnt="0"/>
      <dgm:spPr/>
    </dgm:pt>
    <dgm:pt modelId="{3FAC0911-5223-41EA-BDF4-D7B0C87A4FC7}" type="pres">
      <dgm:prSet presAssocID="{E962B270-2F18-44EA-9371-E0A8DE2EDEAF}" presName="iconBgRect" presStyleLbl="bgShp" presStyleIdx="3" presStyleCnt="9"/>
      <dgm:spPr/>
    </dgm:pt>
    <dgm:pt modelId="{2837EE60-900F-44AD-BAE8-41F1FA34D6F8}" type="pres">
      <dgm:prSet presAssocID="{E962B270-2F18-44EA-9371-E0A8DE2EDEAF}" presName="iconRect" presStyleLbl="node1" presStyleIdx="3" presStyleCnt="9"/>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Idea with solid fill"/>
        </a:ext>
      </dgm:extLst>
    </dgm:pt>
    <dgm:pt modelId="{AE244286-5387-4320-A131-E031077933DF}" type="pres">
      <dgm:prSet presAssocID="{E962B270-2F18-44EA-9371-E0A8DE2EDEAF}" presName="spaceRect" presStyleCnt="0"/>
      <dgm:spPr/>
    </dgm:pt>
    <dgm:pt modelId="{CF3F54F8-CA2F-4076-87EA-E71D92511CFC}" type="pres">
      <dgm:prSet presAssocID="{E962B270-2F18-44EA-9371-E0A8DE2EDEAF}" presName="textRect" presStyleLbl="revTx" presStyleIdx="3" presStyleCnt="9" custScaleX="79634">
        <dgm:presLayoutVars>
          <dgm:chMax val="1"/>
          <dgm:chPref val="1"/>
        </dgm:presLayoutVars>
      </dgm:prSet>
      <dgm:spPr/>
      <dgm:t>
        <a:bodyPr/>
        <a:lstStyle/>
        <a:p>
          <a:endParaRPr lang="en-US"/>
        </a:p>
      </dgm:t>
    </dgm:pt>
    <dgm:pt modelId="{DA7FAFE6-6C4A-4535-A471-F3A0DF25AC86}" type="pres">
      <dgm:prSet presAssocID="{97384B94-018C-4D10-B0D7-9EE169EF256D}" presName="sibTrans" presStyleCnt="0"/>
      <dgm:spPr/>
    </dgm:pt>
    <dgm:pt modelId="{62117421-A812-44E5-8C13-420ACB3BD464}" type="pres">
      <dgm:prSet presAssocID="{812FAAB0-97D8-48E5-99C5-B938479A3072}" presName="compNode" presStyleCnt="0"/>
      <dgm:spPr/>
    </dgm:pt>
    <dgm:pt modelId="{21BFC286-5F29-490C-B91F-74BCFAA4C0EB}" type="pres">
      <dgm:prSet presAssocID="{812FAAB0-97D8-48E5-99C5-B938479A3072}" presName="iconBgRect" presStyleLbl="bgShp" presStyleIdx="4" presStyleCnt="9"/>
      <dgm:spPr/>
    </dgm:pt>
    <dgm:pt modelId="{9D91E95C-DC4E-4C06-B722-47DDAB3DF994}" type="pres">
      <dgm:prSet presAssocID="{812FAAB0-97D8-48E5-99C5-B938479A3072}" presName="iconRect" presStyleLbl="node1" presStyleIdx="4" presStyleCnt="9"/>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Pencil with solid fill"/>
        </a:ext>
      </dgm:extLst>
    </dgm:pt>
    <dgm:pt modelId="{107CD528-2523-4431-9AE8-61E12EFAEB2D}" type="pres">
      <dgm:prSet presAssocID="{812FAAB0-97D8-48E5-99C5-B938479A3072}" presName="spaceRect" presStyleCnt="0"/>
      <dgm:spPr/>
    </dgm:pt>
    <dgm:pt modelId="{8D7700B5-7064-4533-B4CF-C545446B73A6}" type="pres">
      <dgm:prSet presAssocID="{812FAAB0-97D8-48E5-99C5-B938479A3072}" presName="textRect" presStyleLbl="revTx" presStyleIdx="4" presStyleCnt="9" custScaleX="91027">
        <dgm:presLayoutVars>
          <dgm:chMax val="1"/>
          <dgm:chPref val="1"/>
        </dgm:presLayoutVars>
      </dgm:prSet>
      <dgm:spPr/>
      <dgm:t>
        <a:bodyPr/>
        <a:lstStyle/>
        <a:p>
          <a:endParaRPr lang="en-US"/>
        </a:p>
      </dgm:t>
    </dgm:pt>
    <dgm:pt modelId="{00D0CB45-E1AA-457C-A453-91ED88E936E0}" type="pres">
      <dgm:prSet presAssocID="{563DA232-D915-47EE-AAAA-B0123123D8D2}" presName="sibTrans" presStyleCnt="0"/>
      <dgm:spPr/>
    </dgm:pt>
    <dgm:pt modelId="{EEBA30AE-CACD-404E-B5E0-26056368ADB7}" type="pres">
      <dgm:prSet presAssocID="{F0AC1D83-C4D7-4C95-B5F7-DF7C6EAFDD86}" presName="compNode" presStyleCnt="0"/>
      <dgm:spPr/>
    </dgm:pt>
    <dgm:pt modelId="{5802F7A3-6570-42B4-B28E-C29369F3A7E6}" type="pres">
      <dgm:prSet presAssocID="{F0AC1D83-C4D7-4C95-B5F7-DF7C6EAFDD86}" presName="iconBgRect" presStyleLbl="bgShp" presStyleIdx="5" presStyleCnt="9"/>
      <dgm:spPr/>
    </dgm:pt>
    <dgm:pt modelId="{4E18BEE0-B856-4F98-9FE2-11E9BF0EBCB2}" type="pres">
      <dgm:prSet presAssocID="{F0AC1D83-C4D7-4C95-B5F7-DF7C6EAFDD86}" presName="iconRect" presStyleLbl="node1" presStyleIdx="5" presStyleCnt="9"/>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Move with solid fill"/>
        </a:ext>
      </dgm:extLst>
    </dgm:pt>
    <dgm:pt modelId="{9AE3E50C-5FB8-42B7-95EA-DD891C5426D9}" type="pres">
      <dgm:prSet presAssocID="{F0AC1D83-C4D7-4C95-B5F7-DF7C6EAFDD86}" presName="spaceRect" presStyleCnt="0"/>
      <dgm:spPr/>
    </dgm:pt>
    <dgm:pt modelId="{5FF74EA2-AB0E-40EE-82C2-4882D78F8346}" type="pres">
      <dgm:prSet presAssocID="{F0AC1D83-C4D7-4C95-B5F7-DF7C6EAFDD86}" presName="textRect" presStyleLbl="revTx" presStyleIdx="5" presStyleCnt="9" custScaleX="157448">
        <dgm:presLayoutVars>
          <dgm:chMax val="1"/>
          <dgm:chPref val="1"/>
        </dgm:presLayoutVars>
      </dgm:prSet>
      <dgm:spPr/>
      <dgm:t>
        <a:bodyPr/>
        <a:lstStyle/>
        <a:p>
          <a:endParaRPr lang="en-US"/>
        </a:p>
      </dgm:t>
    </dgm:pt>
    <dgm:pt modelId="{A6955B33-A0A7-4DB8-8EE1-517C4C127F56}" type="pres">
      <dgm:prSet presAssocID="{A914BE21-A6C1-41FC-9ADA-B9D87D69BBD9}" presName="sibTrans" presStyleCnt="0"/>
      <dgm:spPr/>
    </dgm:pt>
    <dgm:pt modelId="{F3771E8A-D07B-488B-93DC-03F83BC632B6}" type="pres">
      <dgm:prSet presAssocID="{A3EBA31F-9355-49BF-B80C-8679B14EF252}" presName="compNode" presStyleCnt="0"/>
      <dgm:spPr/>
    </dgm:pt>
    <dgm:pt modelId="{C43B56F5-3B90-4C76-A447-4292C9745A9E}" type="pres">
      <dgm:prSet presAssocID="{A3EBA31F-9355-49BF-B80C-8679B14EF252}" presName="iconBgRect" presStyleLbl="bgShp" presStyleIdx="6" presStyleCnt="9"/>
      <dgm:spPr/>
    </dgm:pt>
    <dgm:pt modelId="{B0886877-14B8-4C13-8BDF-16F83B02878C}" type="pres">
      <dgm:prSet presAssocID="{A3EBA31F-9355-49BF-B80C-8679B14EF252}" presName="iconRect" presStyleLbl="node1" presStyleIdx="6" presStyleCnt="9"/>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Computer"/>
        </a:ext>
      </dgm:extLst>
    </dgm:pt>
    <dgm:pt modelId="{FE20B2F9-4049-4360-A11E-D52A0A9143B7}" type="pres">
      <dgm:prSet presAssocID="{A3EBA31F-9355-49BF-B80C-8679B14EF252}" presName="spaceRect" presStyleCnt="0"/>
      <dgm:spPr/>
    </dgm:pt>
    <dgm:pt modelId="{A9140AE0-337E-4717-8DED-6009BDBBEF40}" type="pres">
      <dgm:prSet presAssocID="{A3EBA31F-9355-49BF-B80C-8679B14EF252}" presName="textRect" presStyleLbl="revTx" presStyleIdx="6" presStyleCnt="9">
        <dgm:presLayoutVars>
          <dgm:chMax val="1"/>
          <dgm:chPref val="1"/>
        </dgm:presLayoutVars>
      </dgm:prSet>
      <dgm:spPr/>
      <dgm:t>
        <a:bodyPr/>
        <a:lstStyle/>
        <a:p>
          <a:endParaRPr lang="en-US"/>
        </a:p>
      </dgm:t>
    </dgm:pt>
    <dgm:pt modelId="{EB678224-DA12-469D-88D9-2C8ABC1DAB5B}" type="pres">
      <dgm:prSet presAssocID="{AF774472-2378-41DB-8A45-6002210E5128}" presName="sibTrans" presStyleCnt="0"/>
      <dgm:spPr/>
    </dgm:pt>
    <dgm:pt modelId="{F9439590-7482-49E6-ABFF-3A963DFCB6CA}" type="pres">
      <dgm:prSet presAssocID="{D13C6B2A-A9B3-41CB-8C19-30882B6C1F91}" presName="compNode" presStyleCnt="0"/>
      <dgm:spPr/>
    </dgm:pt>
    <dgm:pt modelId="{85B00997-41F4-4EE5-9965-BDDF66697464}" type="pres">
      <dgm:prSet presAssocID="{D13C6B2A-A9B3-41CB-8C19-30882B6C1F91}" presName="iconBgRect" presStyleLbl="bgShp" presStyleIdx="7" presStyleCnt="9"/>
      <dgm:spPr/>
    </dgm:pt>
    <dgm:pt modelId="{F98DE1F1-D56B-44BB-AE2C-2C664C06A1B7}" type="pres">
      <dgm:prSet presAssocID="{D13C6B2A-A9B3-41CB-8C19-30882B6C1F91}" presName="iconRect" presStyleLbl="node1" presStyleIdx="7" presStyleCnt="9"/>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Shoe footprints with solid fill"/>
        </a:ext>
      </dgm:extLst>
    </dgm:pt>
    <dgm:pt modelId="{D4442273-53BA-4980-B366-7AF689D070C1}" type="pres">
      <dgm:prSet presAssocID="{D13C6B2A-A9B3-41CB-8C19-30882B6C1F91}" presName="spaceRect" presStyleCnt="0"/>
      <dgm:spPr/>
    </dgm:pt>
    <dgm:pt modelId="{2AA507D6-1BE0-454D-B78B-1B3B460AA1CE}" type="pres">
      <dgm:prSet presAssocID="{D13C6B2A-A9B3-41CB-8C19-30882B6C1F91}" presName="textRect" presStyleLbl="revTx" presStyleIdx="7" presStyleCnt="9">
        <dgm:presLayoutVars>
          <dgm:chMax val="1"/>
          <dgm:chPref val="1"/>
        </dgm:presLayoutVars>
      </dgm:prSet>
      <dgm:spPr/>
      <dgm:t>
        <a:bodyPr/>
        <a:lstStyle/>
        <a:p>
          <a:endParaRPr lang="en-US"/>
        </a:p>
      </dgm:t>
    </dgm:pt>
    <dgm:pt modelId="{AC6F647B-A691-454A-AA61-06995C586FD6}" type="pres">
      <dgm:prSet presAssocID="{57EDA67D-0C37-4D61-AA6D-BD3A05956EF4}" presName="sibTrans" presStyleCnt="0"/>
      <dgm:spPr/>
    </dgm:pt>
    <dgm:pt modelId="{D7DC79F2-84D4-4BA3-A3A5-432D849A431C}" type="pres">
      <dgm:prSet presAssocID="{F5A4034A-209F-488F-A888-407850317C4C}" presName="compNode" presStyleCnt="0"/>
      <dgm:spPr/>
    </dgm:pt>
    <dgm:pt modelId="{3F16739E-40CE-456C-911E-DC0A8B249360}" type="pres">
      <dgm:prSet presAssocID="{F5A4034A-209F-488F-A888-407850317C4C}" presName="iconBgRect" presStyleLbl="bgShp" presStyleIdx="8" presStyleCnt="9"/>
      <dgm:spPr/>
    </dgm:pt>
    <dgm:pt modelId="{565000DE-424E-400F-8B2B-1B0FA4F91654}" type="pres">
      <dgm:prSet presAssocID="{F5A4034A-209F-488F-A888-407850317C4C}" presName="iconRect" presStyleLbl="node1" presStyleIdx="8" presStyleCnt="9"/>
      <dgm:spPr>
        <a:blipFill>
          <a:blip xmlns:r="http://schemas.openxmlformats.org/officeDocument/2006/relationships"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a:noFill/>
        </a:ln>
      </dgm:spPr>
      <dgm:t>
        <a:bodyPr/>
        <a:lstStyle/>
        <a:p>
          <a:endParaRPr lang="en-US"/>
        </a:p>
      </dgm:t>
      <dgm:extLst>
        <a:ext uri="{E40237B7-FDA0-4F09-8148-C483321AD2D9}">
          <dgm14:cNvPr xmlns:dgm14="http://schemas.microsoft.com/office/drawing/2010/diagram" id="0" name="" descr="Park scene"/>
        </a:ext>
      </dgm:extLst>
    </dgm:pt>
    <dgm:pt modelId="{0232E284-A2C8-40DF-B46D-D69277EC1CBD}" type="pres">
      <dgm:prSet presAssocID="{F5A4034A-209F-488F-A888-407850317C4C}" presName="spaceRect" presStyleCnt="0"/>
      <dgm:spPr/>
    </dgm:pt>
    <dgm:pt modelId="{61F1966A-E9C2-44C9-ADF4-50DB4810022B}" type="pres">
      <dgm:prSet presAssocID="{F5A4034A-209F-488F-A888-407850317C4C}" presName="textRect" presStyleLbl="revTx" presStyleIdx="8" presStyleCnt="9" custScaleX="93029">
        <dgm:presLayoutVars>
          <dgm:chMax val="1"/>
          <dgm:chPref val="1"/>
        </dgm:presLayoutVars>
      </dgm:prSet>
      <dgm:spPr/>
      <dgm:t>
        <a:bodyPr/>
        <a:lstStyle/>
        <a:p>
          <a:endParaRPr lang="en-US"/>
        </a:p>
      </dgm:t>
    </dgm:pt>
  </dgm:ptLst>
  <dgm:cxnLst>
    <dgm:cxn modelId="{C251EEA2-D797-4979-91E5-2CE653D2A04B}" srcId="{43527C04-6A51-45F4-90D4-DEE1D930DA1D}" destId="{F5A4034A-209F-488F-A888-407850317C4C}" srcOrd="8" destOrd="0" parTransId="{12726B3E-D750-4453-9990-64E24295319A}" sibTransId="{52BDC71E-5CCB-443F-B9F9-1F07385CDAD3}"/>
    <dgm:cxn modelId="{FDDE0C9B-8CA1-475B-BD66-A2FCD3D598D0}" srcId="{43527C04-6A51-45F4-90D4-DEE1D930DA1D}" destId="{F0AC1D83-C4D7-4C95-B5F7-DF7C6EAFDD86}" srcOrd="5" destOrd="0" parTransId="{9D0A37E6-3386-46A9-B9FD-12364357902E}" sibTransId="{A914BE21-A6C1-41FC-9ADA-B9D87D69BBD9}"/>
    <dgm:cxn modelId="{0FDA9B81-B09B-45D3-B9E3-644514E7B43C}" type="presOf" srcId="{F55FB656-B299-4627-8687-57E22CDE1BDE}" destId="{5FC80784-2F43-4114-AEEC-3F2FFD9621CB}" srcOrd="0" destOrd="0" presId="urn:microsoft.com/office/officeart/2018/5/layout/IconCircleLabelList"/>
    <dgm:cxn modelId="{D1695634-DF24-46E7-A394-E0059E240A61}" type="presOf" srcId="{812FAAB0-97D8-48E5-99C5-B938479A3072}" destId="{8D7700B5-7064-4533-B4CF-C545446B73A6}" srcOrd="0" destOrd="0" presId="urn:microsoft.com/office/officeart/2018/5/layout/IconCircleLabelList"/>
    <dgm:cxn modelId="{A34870F0-45EE-4597-9A68-E623046D72C5}" srcId="{43527C04-6A51-45F4-90D4-DEE1D930DA1D}" destId="{A3EBA31F-9355-49BF-B80C-8679B14EF252}" srcOrd="6" destOrd="0" parTransId="{CBCC5A81-8427-450B-B299-C9B1B6FC4D0D}" sibTransId="{AF774472-2378-41DB-8A45-6002210E5128}"/>
    <dgm:cxn modelId="{6F0260D4-97D5-4889-9A05-E43EA7BD0EAD}" type="presOf" srcId="{F0AC1D83-C4D7-4C95-B5F7-DF7C6EAFDD86}" destId="{5FF74EA2-AB0E-40EE-82C2-4882D78F8346}" srcOrd="0" destOrd="0" presId="urn:microsoft.com/office/officeart/2018/5/layout/IconCircleLabelList"/>
    <dgm:cxn modelId="{AE20022D-8AEC-4D0D-8316-D7DC53B3212B}" srcId="{43527C04-6A51-45F4-90D4-DEE1D930DA1D}" destId="{D13C6B2A-A9B3-41CB-8C19-30882B6C1F91}" srcOrd="7" destOrd="0" parTransId="{423DF201-B42C-496F-87EB-E2A734A5948C}" sibTransId="{57EDA67D-0C37-4D61-AA6D-BD3A05956EF4}"/>
    <dgm:cxn modelId="{D9B57BDA-F579-45AE-AFB4-1C44A46536CD}" srcId="{43527C04-6A51-45F4-90D4-DEE1D930DA1D}" destId="{6BC0D589-89D7-4FD4-86DF-A57A4361C29C}" srcOrd="2" destOrd="0" parTransId="{062CE644-143B-4335-8F2F-96994C62461C}" sibTransId="{02BC08CD-451C-45FA-80E2-0BA1933CFE68}"/>
    <dgm:cxn modelId="{311C0417-39FB-478A-B82C-3E0EB6DF9759}" type="presOf" srcId="{6BC0D589-89D7-4FD4-86DF-A57A4361C29C}" destId="{0A0CC05F-91E2-4C2B-B8A7-B2D86142DC2E}" srcOrd="0" destOrd="0" presId="urn:microsoft.com/office/officeart/2018/5/layout/IconCircleLabelList"/>
    <dgm:cxn modelId="{446998D1-1C46-4D0A-AD1E-9759B78CA68A}" srcId="{43527C04-6A51-45F4-90D4-DEE1D930DA1D}" destId="{F55FB656-B299-4627-8687-57E22CDE1BDE}" srcOrd="1" destOrd="0" parTransId="{F2A26E8F-802F-4CD9-B99D-06B30E543F53}" sibTransId="{587579B9-7E1D-4F5D-9FF8-1CF46190FD64}"/>
    <dgm:cxn modelId="{90229818-0557-45EB-B7E8-0787B302A339}" type="presOf" srcId="{E962B270-2F18-44EA-9371-E0A8DE2EDEAF}" destId="{CF3F54F8-CA2F-4076-87EA-E71D92511CFC}" srcOrd="0" destOrd="0" presId="urn:microsoft.com/office/officeart/2018/5/layout/IconCircleLabelList"/>
    <dgm:cxn modelId="{824F6728-C583-44EA-89B2-432228256B0C}" type="presOf" srcId="{43527C04-6A51-45F4-90D4-DEE1D930DA1D}" destId="{8180E241-109E-4A25-AFFC-EFFF7FB18E16}" srcOrd="0" destOrd="0" presId="urn:microsoft.com/office/officeart/2018/5/layout/IconCircleLabelList"/>
    <dgm:cxn modelId="{7A437EA0-515F-4DF6-AA84-FE57D068F7D2}" srcId="{43527C04-6A51-45F4-90D4-DEE1D930DA1D}" destId="{E962B270-2F18-44EA-9371-E0A8DE2EDEAF}" srcOrd="3" destOrd="0" parTransId="{877B561A-9466-40D0-8442-7A25A513D6EA}" sibTransId="{97384B94-018C-4D10-B0D7-9EE169EF256D}"/>
    <dgm:cxn modelId="{C316A149-3812-4875-8988-D7B41B8E0C0C}" type="presOf" srcId="{D0FB5F46-F1DF-4E8A-B591-1B28C926F719}" destId="{3DF466E1-E305-4792-B626-B0ECD655E6A0}" srcOrd="0" destOrd="0" presId="urn:microsoft.com/office/officeart/2018/5/layout/IconCircleLabelList"/>
    <dgm:cxn modelId="{AA43149D-6457-4AF9-BA4F-5B95FC8A38BC}" type="presOf" srcId="{A3EBA31F-9355-49BF-B80C-8679B14EF252}" destId="{A9140AE0-337E-4717-8DED-6009BDBBEF40}" srcOrd="0" destOrd="0" presId="urn:microsoft.com/office/officeart/2018/5/layout/IconCircleLabelList"/>
    <dgm:cxn modelId="{37271C85-9990-4018-AA5B-E8E1ACA4C7FB}" srcId="{43527C04-6A51-45F4-90D4-DEE1D930DA1D}" destId="{812FAAB0-97D8-48E5-99C5-B938479A3072}" srcOrd="4" destOrd="0" parTransId="{E1422CDF-BC0B-4ADE-BC64-1C1DFFCB34AE}" sibTransId="{563DA232-D915-47EE-AAAA-B0123123D8D2}"/>
    <dgm:cxn modelId="{BDDF635D-0065-4441-9FFF-7D2456E2DA22}" srcId="{43527C04-6A51-45F4-90D4-DEE1D930DA1D}" destId="{D0FB5F46-F1DF-4E8A-B591-1B28C926F719}" srcOrd="0" destOrd="0" parTransId="{96B47EA1-F280-47ED-99A9-BBC1C0235C9E}" sibTransId="{FF99DC25-4E34-4A16-9094-809253D97EB3}"/>
    <dgm:cxn modelId="{33E2F0CD-4112-4110-AF05-10E53E5DBA83}" type="presOf" srcId="{D13C6B2A-A9B3-41CB-8C19-30882B6C1F91}" destId="{2AA507D6-1BE0-454D-B78B-1B3B460AA1CE}" srcOrd="0" destOrd="0" presId="urn:microsoft.com/office/officeart/2018/5/layout/IconCircleLabelList"/>
    <dgm:cxn modelId="{373A203E-6B7A-4F10-9352-AF7B30E512F6}" type="presOf" srcId="{F5A4034A-209F-488F-A888-407850317C4C}" destId="{61F1966A-E9C2-44C9-ADF4-50DB4810022B}" srcOrd="0" destOrd="0" presId="urn:microsoft.com/office/officeart/2018/5/layout/IconCircleLabelList"/>
    <dgm:cxn modelId="{D1538A2A-0F36-4337-9C09-8A69E21D3B2C}" type="presParOf" srcId="{8180E241-109E-4A25-AFFC-EFFF7FB18E16}" destId="{907F2A17-4D7E-4E10-9FD2-1D622C0D4161}" srcOrd="0" destOrd="0" presId="urn:microsoft.com/office/officeart/2018/5/layout/IconCircleLabelList"/>
    <dgm:cxn modelId="{824137F7-3518-4903-9BA1-D1831AE511F8}" type="presParOf" srcId="{907F2A17-4D7E-4E10-9FD2-1D622C0D4161}" destId="{18CCC3B0-C584-46E7-820F-93B46D53964A}" srcOrd="0" destOrd="0" presId="urn:microsoft.com/office/officeart/2018/5/layout/IconCircleLabelList"/>
    <dgm:cxn modelId="{7CFFCD1F-404E-4AE2-A07B-A0BF2B28487F}" type="presParOf" srcId="{907F2A17-4D7E-4E10-9FD2-1D622C0D4161}" destId="{752FA59B-C606-4153-A38B-172C3BE9307B}" srcOrd="1" destOrd="0" presId="urn:microsoft.com/office/officeart/2018/5/layout/IconCircleLabelList"/>
    <dgm:cxn modelId="{EC5BF70F-5B16-4DE3-8958-6152DC9D6A56}" type="presParOf" srcId="{907F2A17-4D7E-4E10-9FD2-1D622C0D4161}" destId="{7427A3C8-C3C6-4005-90AC-D1EB3E19A3B8}" srcOrd="2" destOrd="0" presId="urn:microsoft.com/office/officeart/2018/5/layout/IconCircleLabelList"/>
    <dgm:cxn modelId="{12365B66-F7B0-4D50-A785-B457E81B6A69}" type="presParOf" srcId="{907F2A17-4D7E-4E10-9FD2-1D622C0D4161}" destId="{3DF466E1-E305-4792-B626-B0ECD655E6A0}" srcOrd="3" destOrd="0" presId="urn:microsoft.com/office/officeart/2018/5/layout/IconCircleLabelList"/>
    <dgm:cxn modelId="{6E6D1DAF-8614-4128-8875-1DC9C962989C}" type="presParOf" srcId="{8180E241-109E-4A25-AFFC-EFFF7FB18E16}" destId="{C11013A7-1A61-47E1-A022-0558E53C0182}" srcOrd="1" destOrd="0" presId="urn:microsoft.com/office/officeart/2018/5/layout/IconCircleLabelList"/>
    <dgm:cxn modelId="{7C83D0C8-DBEF-4334-BC8B-3B4F1F795DF4}" type="presParOf" srcId="{8180E241-109E-4A25-AFFC-EFFF7FB18E16}" destId="{7ACD9487-7C96-4D24-AE7B-14759F292380}" srcOrd="2" destOrd="0" presId="urn:microsoft.com/office/officeart/2018/5/layout/IconCircleLabelList"/>
    <dgm:cxn modelId="{0E122D1A-7836-47A6-94A9-DB6C3FF94B24}" type="presParOf" srcId="{7ACD9487-7C96-4D24-AE7B-14759F292380}" destId="{9A4C42E5-0F07-4C69-AD06-1D78E71EA9F5}" srcOrd="0" destOrd="0" presId="urn:microsoft.com/office/officeart/2018/5/layout/IconCircleLabelList"/>
    <dgm:cxn modelId="{F7F0222B-6AA3-44AF-9CDD-CEFCD553F7F9}" type="presParOf" srcId="{7ACD9487-7C96-4D24-AE7B-14759F292380}" destId="{1F6483EE-893F-44C5-B6A4-89C93800B40C}" srcOrd="1" destOrd="0" presId="urn:microsoft.com/office/officeart/2018/5/layout/IconCircleLabelList"/>
    <dgm:cxn modelId="{FD64E3FF-BBE7-4DFA-B44E-3309304D10DC}" type="presParOf" srcId="{7ACD9487-7C96-4D24-AE7B-14759F292380}" destId="{3235BC17-A549-4661-B699-ACEF29C99B29}" srcOrd="2" destOrd="0" presId="urn:microsoft.com/office/officeart/2018/5/layout/IconCircleLabelList"/>
    <dgm:cxn modelId="{283EE176-45B8-4EBC-91D2-D741FD72FEDA}" type="presParOf" srcId="{7ACD9487-7C96-4D24-AE7B-14759F292380}" destId="{5FC80784-2F43-4114-AEEC-3F2FFD9621CB}" srcOrd="3" destOrd="0" presId="urn:microsoft.com/office/officeart/2018/5/layout/IconCircleLabelList"/>
    <dgm:cxn modelId="{0620298A-4B07-4E66-8266-57C93C57709B}" type="presParOf" srcId="{8180E241-109E-4A25-AFFC-EFFF7FB18E16}" destId="{A9A9DD14-AD60-427F-BAFE-BB1B5834EE3B}" srcOrd="3" destOrd="0" presId="urn:microsoft.com/office/officeart/2018/5/layout/IconCircleLabelList"/>
    <dgm:cxn modelId="{11F939BD-5B07-458D-A234-AC40CC575FC7}" type="presParOf" srcId="{8180E241-109E-4A25-AFFC-EFFF7FB18E16}" destId="{A5F82300-0D2E-4180-BB9D-00CB920AD3AA}" srcOrd="4" destOrd="0" presId="urn:microsoft.com/office/officeart/2018/5/layout/IconCircleLabelList"/>
    <dgm:cxn modelId="{14F62A83-8C55-4D54-80BE-7F1BF6E6CF3B}" type="presParOf" srcId="{A5F82300-0D2E-4180-BB9D-00CB920AD3AA}" destId="{21114A76-674B-4EE5-9268-13AC552759FD}" srcOrd="0" destOrd="0" presId="urn:microsoft.com/office/officeart/2018/5/layout/IconCircleLabelList"/>
    <dgm:cxn modelId="{27C35A43-CC03-471B-906A-63845926B468}" type="presParOf" srcId="{A5F82300-0D2E-4180-BB9D-00CB920AD3AA}" destId="{2B73E454-AC32-4319-B036-6DEADE4B2A48}" srcOrd="1" destOrd="0" presId="urn:microsoft.com/office/officeart/2018/5/layout/IconCircleLabelList"/>
    <dgm:cxn modelId="{9539BF88-4DA1-4D28-8A95-1DF6EEFDF6EF}" type="presParOf" srcId="{A5F82300-0D2E-4180-BB9D-00CB920AD3AA}" destId="{417E8DA1-4923-4008-B079-E0A98922D95B}" srcOrd="2" destOrd="0" presId="urn:microsoft.com/office/officeart/2018/5/layout/IconCircleLabelList"/>
    <dgm:cxn modelId="{FAA45C31-1F75-4B15-8BEA-BDE927858C75}" type="presParOf" srcId="{A5F82300-0D2E-4180-BB9D-00CB920AD3AA}" destId="{0A0CC05F-91E2-4C2B-B8A7-B2D86142DC2E}" srcOrd="3" destOrd="0" presId="urn:microsoft.com/office/officeart/2018/5/layout/IconCircleLabelList"/>
    <dgm:cxn modelId="{10E05991-BD7B-418C-9F09-96CD1F7A2070}" type="presParOf" srcId="{8180E241-109E-4A25-AFFC-EFFF7FB18E16}" destId="{3FB20A7F-AD1F-45BD-9B27-210DECD269B3}" srcOrd="5" destOrd="0" presId="urn:microsoft.com/office/officeart/2018/5/layout/IconCircleLabelList"/>
    <dgm:cxn modelId="{C36A9F4C-AA4D-4728-A12D-501EA97D4F7A}" type="presParOf" srcId="{8180E241-109E-4A25-AFFC-EFFF7FB18E16}" destId="{73FF68A9-C0CD-4497-9DC7-C9957080A105}" srcOrd="6" destOrd="0" presId="urn:microsoft.com/office/officeart/2018/5/layout/IconCircleLabelList"/>
    <dgm:cxn modelId="{F5D9E648-DBA0-485E-8EFD-540F772D8FE3}" type="presParOf" srcId="{73FF68A9-C0CD-4497-9DC7-C9957080A105}" destId="{3FAC0911-5223-41EA-BDF4-D7B0C87A4FC7}" srcOrd="0" destOrd="0" presId="urn:microsoft.com/office/officeart/2018/5/layout/IconCircleLabelList"/>
    <dgm:cxn modelId="{747D3EE1-1202-4776-A06C-42CF4D2EECFC}" type="presParOf" srcId="{73FF68A9-C0CD-4497-9DC7-C9957080A105}" destId="{2837EE60-900F-44AD-BAE8-41F1FA34D6F8}" srcOrd="1" destOrd="0" presId="urn:microsoft.com/office/officeart/2018/5/layout/IconCircleLabelList"/>
    <dgm:cxn modelId="{30D42EC3-D667-40D0-B78D-01B9EC32A9A6}" type="presParOf" srcId="{73FF68A9-C0CD-4497-9DC7-C9957080A105}" destId="{AE244286-5387-4320-A131-E031077933DF}" srcOrd="2" destOrd="0" presId="urn:microsoft.com/office/officeart/2018/5/layout/IconCircleLabelList"/>
    <dgm:cxn modelId="{BAC9EC80-A55A-4CCD-B8D1-7C756DAEF7CC}" type="presParOf" srcId="{73FF68A9-C0CD-4497-9DC7-C9957080A105}" destId="{CF3F54F8-CA2F-4076-87EA-E71D92511CFC}" srcOrd="3" destOrd="0" presId="urn:microsoft.com/office/officeart/2018/5/layout/IconCircleLabelList"/>
    <dgm:cxn modelId="{3D96C1FD-6936-4DC3-9B43-1ECEDBA912B8}" type="presParOf" srcId="{8180E241-109E-4A25-AFFC-EFFF7FB18E16}" destId="{DA7FAFE6-6C4A-4535-A471-F3A0DF25AC86}" srcOrd="7" destOrd="0" presId="urn:microsoft.com/office/officeart/2018/5/layout/IconCircleLabelList"/>
    <dgm:cxn modelId="{551ADBE9-67D8-43F0-B906-DC4330D2D08B}" type="presParOf" srcId="{8180E241-109E-4A25-AFFC-EFFF7FB18E16}" destId="{62117421-A812-44E5-8C13-420ACB3BD464}" srcOrd="8" destOrd="0" presId="urn:microsoft.com/office/officeart/2018/5/layout/IconCircleLabelList"/>
    <dgm:cxn modelId="{54698E17-F413-4326-83EE-794AAA5BC2B0}" type="presParOf" srcId="{62117421-A812-44E5-8C13-420ACB3BD464}" destId="{21BFC286-5F29-490C-B91F-74BCFAA4C0EB}" srcOrd="0" destOrd="0" presId="urn:microsoft.com/office/officeart/2018/5/layout/IconCircleLabelList"/>
    <dgm:cxn modelId="{979FA56E-2AAC-407D-B0DA-2BD67B6E5177}" type="presParOf" srcId="{62117421-A812-44E5-8C13-420ACB3BD464}" destId="{9D91E95C-DC4E-4C06-B722-47DDAB3DF994}" srcOrd="1" destOrd="0" presId="urn:microsoft.com/office/officeart/2018/5/layout/IconCircleLabelList"/>
    <dgm:cxn modelId="{FF4CDAC9-49F7-4B5E-A8BB-9F26BF98EE86}" type="presParOf" srcId="{62117421-A812-44E5-8C13-420ACB3BD464}" destId="{107CD528-2523-4431-9AE8-61E12EFAEB2D}" srcOrd="2" destOrd="0" presId="urn:microsoft.com/office/officeart/2018/5/layout/IconCircleLabelList"/>
    <dgm:cxn modelId="{D9730038-8EC3-411F-A910-96E62EE779E1}" type="presParOf" srcId="{62117421-A812-44E5-8C13-420ACB3BD464}" destId="{8D7700B5-7064-4533-B4CF-C545446B73A6}" srcOrd="3" destOrd="0" presId="urn:microsoft.com/office/officeart/2018/5/layout/IconCircleLabelList"/>
    <dgm:cxn modelId="{AE986B7E-05DC-4A0C-9B77-40AB2B9422BE}" type="presParOf" srcId="{8180E241-109E-4A25-AFFC-EFFF7FB18E16}" destId="{00D0CB45-E1AA-457C-A453-91ED88E936E0}" srcOrd="9" destOrd="0" presId="urn:microsoft.com/office/officeart/2018/5/layout/IconCircleLabelList"/>
    <dgm:cxn modelId="{0E4C2632-0994-4763-8516-DE1F6EE26E8A}" type="presParOf" srcId="{8180E241-109E-4A25-AFFC-EFFF7FB18E16}" destId="{EEBA30AE-CACD-404E-B5E0-26056368ADB7}" srcOrd="10" destOrd="0" presId="urn:microsoft.com/office/officeart/2018/5/layout/IconCircleLabelList"/>
    <dgm:cxn modelId="{38AE2FFA-A103-443B-9663-33A6B0EE8501}" type="presParOf" srcId="{EEBA30AE-CACD-404E-B5E0-26056368ADB7}" destId="{5802F7A3-6570-42B4-B28E-C29369F3A7E6}" srcOrd="0" destOrd="0" presId="urn:microsoft.com/office/officeart/2018/5/layout/IconCircleLabelList"/>
    <dgm:cxn modelId="{10367B09-45B7-4AB6-BEEF-A73364D8A907}" type="presParOf" srcId="{EEBA30AE-CACD-404E-B5E0-26056368ADB7}" destId="{4E18BEE0-B856-4F98-9FE2-11E9BF0EBCB2}" srcOrd="1" destOrd="0" presId="urn:microsoft.com/office/officeart/2018/5/layout/IconCircleLabelList"/>
    <dgm:cxn modelId="{B085C75B-11A4-4B71-A602-D30E3DF2D232}" type="presParOf" srcId="{EEBA30AE-CACD-404E-B5E0-26056368ADB7}" destId="{9AE3E50C-5FB8-42B7-95EA-DD891C5426D9}" srcOrd="2" destOrd="0" presId="urn:microsoft.com/office/officeart/2018/5/layout/IconCircleLabelList"/>
    <dgm:cxn modelId="{EA9E501D-488E-4C08-B979-C9D555F1859B}" type="presParOf" srcId="{EEBA30AE-CACD-404E-B5E0-26056368ADB7}" destId="{5FF74EA2-AB0E-40EE-82C2-4882D78F8346}" srcOrd="3" destOrd="0" presId="urn:microsoft.com/office/officeart/2018/5/layout/IconCircleLabelList"/>
    <dgm:cxn modelId="{53E3ED02-D159-4DB7-82F6-29E46E508881}" type="presParOf" srcId="{8180E241-109E-4A25-AFFC-EFFF7FB18E16}" destId="{A6955B33-A0A7-4DB8-8EE1-517C4C127F56}" srcOrd="11" destOrd="0" presId="urn:microsoft.com/office/officeart/2018/5/layout/IconCircleLabelList"/>
    <dgm:cxn modelId="{E631F82C-A5FB-4589-9D70-6EC57B236F66}" type="presParOf" srcId="{8180E241-109E-4A25-AFFC-EFFF7FB18E16}" destId="{F3771E8A-D07B-488B-93DC-03F83BC632B6}" srcOrd="12" destOrd="0" presId="urn:microsoft.com/office/officeart/2018/5/layout/IconCircleLabelList"/>
    <dgm:cxn modelId="{B523DC13-4C56-4C82-994F-E64410A34D91}" type="presParOf" srcId="{F3771E8A-D07B-488B-93DC-03F83BC632B6}" destId="{C43B56F5-3B90-4C76-A447-4292C9745A9E}" srcOrd="0" destOrd="0" presId="urn:microsoft.com/office/officeart/2018/5/layout/IconCircleLabelList"/>
    <dgm:cxn modelId="{1E04BBA0-33DE-4AEB-A6E3-006A70B1A6CC}" type="presParOf" srcId="{F3771E8A-D07B-488B-93DC-03F83BC632B6}" destId="{B0886877-14B8-4C13-8BDF-16F83B02878C}" srcOrd="1" destOrd="0" presId="urn:microsoft.com/office/officeart/2018/5/layout/IconCircleLabelList"/>
    <dgm:cxn modelId="{F397A67D-B7DC-4F1C-B9CA-11E5D34CF102}" type="presParOf" srcId="{F3771E8A-D07B-488B-93DC-03F83BC632B6}" destId="{FE20B2F9-4049-4360-A11E-D52A0A9143B7}" srcOrd="2" destOrd="0" presId="urn:microsoft.com/office/officeart/2018/5/layout/IconCircleLabelList"/>
    <dgm:cxn modelId="{B13204A5-B9A3-45E6-9312-13D917078136}" type="presParOf" srcId="{F3771E8A-D07B-488B-93DC-03F83BC632B6}" destId="{A9140AE0-337E-4717-8DED-6009BDBBEF40}" srcOrd="3" destOrd="0" presId="urn:microsoft.com/office/officeart/2018/5/layout/IconCircleLabelList"/>
    <dgm:cxn modelId="{F21DA6BB-5C06-48D8-A562-3E809DBCB7C0}" type="presParOf" srcId="{8180E241-109E-4A25-AFFC-EFFF7FB18E16}" destId="{EB678224-DA12-469D-88D9-2C8ABC1DAB5B}" srcOrd="13" destOrd="0" presId="urn:microsoft.com/office/officeart/2018/5/layout/IconCircleLabelList"/>
    <dgm:cxn modelId="{4986BFCA-1A39-42CC-8A36-94458EE29B96}" type="presParOf" srcId="{8180E241-109E-4A25-AFFC-EFFF7FB18E16}" destId="{F9439590-7482-49E6-ABFF-3A963DFCB6CA}" srcOrd="14" destOrd="0" presId="urn:microsoft.com/office/officeart/2018/5/layout/IconCircleLabelList"/>
    <dgm:cxn modelId="{529B8F54-0CED-4EA6-96CC-BD6D05E4C800}" type="presParOf" srcId="{F9439590-7482-49E6-ABFF-3A963DFCB6CA}" destId="{85B00997-41F4-4EE5-9965-BDDF66697464}" srcOrd="0" destOrd="0" presId="urn:microsoft.com/office/officeart/2018/5/layout/IconCircleLabelList"/>
    <dgm:cxn modelId="{ABA3D3DB-D8E2-43ED-9010-DDF9BF8291A5}" type="presParOf" srcId="{F9439590-7482-49E6-ABFF-3A963DFCB6CA}" destId="{F98DE1F1-D56B-44BB-AE2C-2C664C06A1B7}" srcOrd="1" destOrd="0" presId="urn:microsoft.com/office/officeart/2018/5/layout/IconCircleLabelList"/>
    <dgm:cxn modelId="{5721EF4D-984E-4936-9FC9-B1DB71873BB4}" type="presParOf" srcId="{F9439590-7482-49E6-ABFF-3A963DFCB6CA}" destId="{D4442273-53BA-4980-B366-7AF689D070C1}" srcOrd="2" destOrd="0" presId="urn:microsoft.com/office/officeart/2018/5/layout/IconCircleLabelList"/>
    <dgm:cxn modelId="{6CA2DB7E-2C84-477C-9E2B-BF81A7CD65A2}" type="presParOf" srcId="{F9439590-7482-49E6-ABFF-3A963DFCB6CA}" destId="{2AA507D6-1BE0-454D-B78B-1B3B460AA1CE}" srcOrd="3" destOrd="0" presId="urn:microsoft.com/office/officeart/2018/5/layout/IconCircleLabelList"/>
    <dgm:cxn modelId="{D8C691C1-D345-417A-8AB3-687B6749A269}" type="presParOf" srcId="{8180E241-109E-4A25-AFFC-EFFF7FB18E16}" destId="{AC6F647B-A691-454A-AA61-06995C586FD6}" srcOrd="15" destOrd="0" presId="urn:microsoft.com/office/officeart/2018/5/layout/IconCircleLabelList"/>
    <dgm:cxn modelId="{B5919496-A27D-41F6-B9B8-2776E933EFEB}" type="presParOf" srcId="{8180E241-109E-4A25-AFFC-EFFF7FB18E16}" destId="{D7DC79F2-84D4-4BA3-A3A5-432D849A431C}" srcOrd="16" destOrd="0" presId="urn:microsoft.com/office/officeart/2018/5/layout/IconCircleLabelList"/>
    <dgm:cxn modelId="{EDFBF4AD-64B1-4D0F-AC17-458FAE0BD1B8}" type="presParOf" srcId="{D7DC79F2-84D4-4BA3-A3A5-432D849A431C}" destId="{3F16739E-40CE-456C-911E-DC0A8B249360}" srcOrd="0" destOrd="0" presId="urn:microsoft.com/office/officeart/2018/5/layout/IconCircleLabelList"/>
    <dgm:cxn modelId="{FFADB4A8-E79E-4728-93C9-8CB7D81C41E1}" type="presParOf" srcId="{D7DC79F2-84D4-4BA3-A3A5-432D849A431C}" destId="{565000DE-424E-400F-8B2B-1B0FA4F91654}" srcOrd="1" destOrd="0" presId="urn:microsoft.com/office/officeart/2018/5/layout/IconCircleLabelList"/>
    <dgm:cxn modelId="{53681F45-1D57-469F-9515-979C12B6C43E}" type="presParOf" srcId="{D7DC79F2-84D4-4BA3-A3A5-432D849A431C}" destId="{0232E284-A2C8-40DF-B46D-D69277EC1CBD}" srcOrd="2" destOrd="0" presId="urn:microsoft.com/office/officeart/2018/5/layout/IconCircleLabelList"/>
    <dgm:cxn modelId="{858B52BC-0D34-427C-841A-65DE1F2BF373}" type="presParOf" srcId="{D7DC79F2-84D4-4BA3-A3A5-432D849A431C}" destId="{61F1966A-E9C2-44C9-ADF4-50DB4810022B}" srcOrd="3" destOrd="0" presId="urn:microsoft.com/office/officeart/2018/5/layout/IconCircleLabelList"/>
  </dgm:cxnLst>
  <dgm:bg>
    <a:solidFill>
      <a:schemeClr val="bg1">
        <a:lumMod val="85000"/>
        <a:alpha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09B769-541C-403D-8C44-21286B51BF0A}"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85058408-4E73-4D2A-86D3-C4B123927228}">
      <dgm:prSet phldrT="[Text]"/>
      <dgm:spPr/>
      <dgm:t>
        <a:bodyPr/>
        <a:lstStyle/>
        <a:p>
          <a:r>
            <a:rPr lang="en-US" err="1"/>
            <a:t>Liftware</a:t>
          </a:r>
          <a:r>
            <a:rPr lang="en-US"/>
            <a:t> Steady</a:t>
          </a:r>
        </a:p>
      </dgm:t>
    </dgm:pt>
    <dgm:pt modelId="{5BD4C012-EE60-4984-A51E-7E05990EC022}" type="parTrans" cxnId="{C86B6C45-A947-412B-B16E-59D6BDF79525}">
      <dgm:prSet/>
      <dgm:spPr/>
      <dgm:t>
        <a:bodyPr/>
        <a:lstStyle/>
        <a:p>
          <a:endParaRPr lang="en-US"/>
        </a:p>
      </dgm:t>
    </dgm:pt>
    <dgm:pt modelId="{423EC0E7-A934-4DCE-9D2B-208B7579D3D6}" type="sibTrans" cxnId="{C86B6C45-A947-412B-B16E-59D6BDF79525}">
      <dgm:prSet/>
      <dgm:spPr/>
      <dgm:t>
        <a:bodyPr/>
        <a:lstStyle/>
        <a:p>
          <a:endParaRPr lang="en-US"/>
        </a:p>
      </dgm:t>
    </dgm:pt>
    <dgm:pt modelId="{DBAB730D-DEA8-4C37-A952-F18EC61AB5C1}">
      <dgm:prSet phldrT="[Text]"/>
      <dgm:spPr/>
      <dgm:t>
        <a:bodyPr/>
        <a:lstStyle/>
        <a:p>
          <a:r>
            <a:rPr lang="en-US" err="1"/>
            <a:t>Liftware</a:t>
          </a:r>
          <a:r>
            <a:rPr lang="en-US"/>
            <a:t> Level</a:t>
          </a:r>
        </a:p>
      </dgm:t>
    </dgm:pt>
    <dgm:pt modelId="{6FA6EB95-3502-40CF-B8B5-CB8DDEA32A8F}" type="sibTrans" cxnId="{9104451E-F974-4A86-89B4-6945C57FA427}">
      <dgm:prSet/>
      <dgm:spPr/>
      <dgm:t>
        <a:bodyPr/>
        <a:lstStyle/>
        <a:p>
          <a:endParaRPr lang="en-US"/>
        </a:p>
      </dgm:t>
    </dgm:pt>
    <dgm:pt modelId="{C078EBDF-F6CF-4C63-80AD-18433CEC9B63}" type="parTrans" cxnId="{9104451E-F974-4A86-89B4-6945C57FA427}">
      <dgm:prSet/>
      <dgm:spPr/>
      <dgm:t>
        <a:bodyPr/>
        <a:lstStyle/>
        <a:p>
          <a:endParaRPr lang="en-US"/>
        </a:p>
      </dgm:t>
    </dgm:pt>
    <dgm:pt modelId="{DCF5B00E-38C1-44D9-815B-4AE14BF641E5}" type="pres">
      <dgm:prSet presAssocID="{7309B769-541C-403D-8C44-21286B51BF0A}" presName="Name0" presStyleCnt="0">
        <dgm:presLayoutVars>
          <dgm:dir/>
          <dgm:resizeHandles val="exact"/>
        </dgm:presLayoutVars>
      </dgm:prSet>
      <dgm:spPr/>
      <dgm:t>
        <a:bodyPr/>
        <a:lstStyle/>
        <a:p>
          <a:endParaRPr lang="en-US"/>
        </a:p>
      </dgm:t>
    </dgm:pt>
    <dgm:pt modelId="{23D75C44-4C1D-40C6-B17D-925054115FBB}" type="pres">
      <dgm:prSet presAssocID="{DBAB730D-DEA8-4C37-A952-F18EC61AB5C1}" presName="composite" presStyleCnt="0"/>
      <dgm:spPr/>
    </dgm:pt>
    <dgm:pt modelId="{3D235175-4C50-4567-9448-5E3C03471DAE}" type="pres">
      <dgm:prSet presAssocID="{DBAB730D-DEA8-4C37-A952-F18EC61AB5C1}" presName="rect1" presStyleLbl="bgImgPlace1" presStyleIdx="0" presStyleCnt="2"/>
      <dgm:spPr>
        <a:blipFill dpi="0" rotWithShape="1">
          <a:blip xmlns:r="http://schemas.openxmlformats.org/officeDocument/2006/relationships" r:embed="rId1"/>
          <a:srcRect/>
          <a:stretch>
            <a:fillRect l="-17638" t="1100" r="-2362" b="-1100"/>
          </a:stretch>
        </a:blipFill>
      </dgm:spPr>
    </dgm:pt>
    <dgm:pt modelId="{4C1F6654-A501-4786-A5A3-3A30765CC2AD}" type="pres">
      <dgm:prSet presAssocID="{DBAB730D-DEA8-4C37-A952-F18EC61AB5C1}" presName="wedgeRectCallout1" presStyleLbl="node1" presStyleIdx="0" presStyleCnt="2" custLinFactNeighborX="-58946" custLinFactNeighborY="35828">
        <dgm:presLayoutVars>
          <dgm:bulletEnabled val="1"/>
        </dgm:presLayoutVars>
      </dgm:prSet>
      <dgm:spPr>
        <a:prstGeom prst="roundRect">
          <a:avLst/>
        </a:prstGeom>
      </dgm:spPr>
      <dgm:t>
        <a:bodyPr/>
        <a:lstStyle/>
        <a:p>
          <a:endParaRPr lang="en-US"/>
        </a:p>
      </dgm:t>
    </dgm:pt>
    <dgm:pt modelId="{F29F7331-8246-4C55-8287-FDD6DA22FE62}" type="pres">
      <dgm:prSet presAssocID="{6FA6EB95-3502-40CF-B8B5-CB8DDEA32A8F}" presName="sibTrans" presStyleCnt="0"/>
      <dgm:spPr/>
    </dgm:pt>
    <dgm:pt modelId="{D7E10657-1D90-4AA9-B53B-A36A7C452A27}" type="pres">
      <dgm:prSet presAssocID="{85058408-4E73-4D2A-86D3-C4B123927228}" presName="composite" presStyleCnt="0"/>
      <dgm:spPr/>
    </dgm:pt>
    <dgm:pt modelId="{7EE7F3A4-75AC-4E6B-81BF-AB907870295F}" type="pres">
      <dgm:prSet presAssocID="{85058408-4E73-4D2A-86D3-C4B123927228}" presName="rect1" presStyleLbl="bgImgPlace1" presStyleIdx="1" presStyleCnt="2"/>
      <dgm:spPr>
        <a:blipFill rotWithShape="1">
          <a:blip xmlns:r="http://schemas.openxmlformats.org/officeDocument/2006/relationships" r:embed="rId2"/>
          <a:srcRect/>
          <a:stretch>
            <a:fillRect l="-5000" r="-5000"/>
          </a:stretch>
        </a:blipFill>
      </dgm:spPr>
      <dgm:extLst>
        <a:ext uri="{E40237B7-FDA0-4F09-8148-C483321AD2D9}">
          <dgm14:cNvPr xmlns:dgm14="http://schemas.microsoft.com/office/drawing/2010/diagram" id="0" name="" descr="Image of liftware steady and liftware steady spoons"/>
        </a:ext>
      </dgm:extLst>
    </dgm:pt>
    <dgm:pt modelId="{23774245-271D-4703-96EA-CC59E2F54823}" type="pres">
      <dgm:prSet presAssocID="{85058408-4E73-4D2A-86D3-C4B123927228}" presName="wedgeRectCallout1" presStyleLbl="node1" presStyleIdx="1" presStyleCnt="2">
        <dgm:presLayoutVars>
          <dgm:bulletEnabled val="1"/>
        </dgm:presLayoutVars>
      </dgm:prSet>
      <dgm:spPr>
        <a:prstGeom prst="roundRect">
          <a:avLst/>
        </a:prstGeom>
      </dgm:spPr>
      <dgm:t>
        <a:bodyPr/>
        <a:lstStyle/>
        <a:p>
          <a:endParaRPr lang="en-US"/>
        </a:p>
      </dgm:t>
    </dgm:pt>
  </dgm:ptLst>
  <dgm:cxnLst>
    <dgm:cxn modelId="{34BA23AE-E262-45FB-8989-8C0D5D3329B4}" type="presOf" srcId="{85058408-4E73-4D2A-86D3-C4B123927228}" destId="{23774245-271D-4703-96EA-CC59E2F54823}" srcOrd="0" destOrd="0" presId="urn:microsoft.com/office/officeart/2008/layout/BendingPictureCaptionList"/>
    <dgm:cxn modelId="{9104451E-F974-4A86-89B4-6945C57FA427}" srcId="{7309B769-541C-403D-8C44-21286B51BF0A}" destId="{DBAB730D-DEA8-4C37-A952-F18EC61AB5C1}" srcOrd="0" destOrd="0" parTransId="{C078EBDF-F6CF-4C63-80AD-18433CEC9B63}" sibTransId="{6FA6EB95-3502-40CF-B8B5-CB8DDEA32A8F}"/>
    <dgm:cxn modelId="{64BBEB1F-C66A-4D47-B6F8-7AB6F9EF0C87}" type="presOf" srcId="{7309B769-541C-403D-8C44-21286B51BF0A}" destId="{DCF5B00E-38C1-44D9-815B-4AE14BF641E5}" srcOrd="0" destOrd="0" presId="urn:microsoft.com/office/officeart/2008/layout/BendingPictureCaptionList"/>
    <dgm:cxn modelId="{AEE864CB-0A00-4796-ADD6-8EDB396B7B16}" type="presOf" srcId="{DBAB730D-DEA8-4C37-A952-F18EC61AB5C1}" destId="{4C1F6654-A501-4786-A5A3-3A30765CC2AD}" srcOrd="0" destOrd="0" presId="urn:microsoft.com/office/officeart/2008/layout/BendingPictureCaptionList"/>
    <dgm:cxn modelId="{C86B6C45-A947-412B-B16E-59D6BDF79525}" srcId="{7309B769-541C-403D-8C44-21286B51BF0A}" destId="{85058408-4E73-4D2A-86D3-C4B123927228}" srcOrd="1" destOrd="0" parTransId="{5BD4C012-EE60-4984-A51E-7E05990EC022}" sibTransId="{423EC0E7-A934-4DCE-9D2B-208B7579D3D6}"/>
    <dgm:cxn modelId="{ADB8C264-1BF7-49BF-892F-DBEBED68612F}" type="presParOf" srcId="{DCF5B00E-38C1-44D9-815B-4AE14BF641E5}" destId="{23D75C44-4C1D-40C6-B17D-925054115FBB}" srcOrd="0" destOrd="0" presId="urn:microsoft.com/office/officeart/2008/layout/BendingPictureCaptionList"/>
    <dgm:cxn modelId="{92550F34-2B72-497F-939C-B6B5AC120D56}" type="presParOf" srcId="{23D75C44-4C1D-40C6-B17D-925054115FBB}" destId="{3D235175-4C50-4567-9448-5E3C03471DAE}" srcOrd="0" destOrd="0" presId="urn:microsoft.com/office/officeart/2008/layout/BendingPictureCaptionList"/>
    <dgm:cxn modelId="{7FF040BB-E0E3-459C-905E-2F4FB86884B5}" type="presParOf" srcId="{23D75C44-4C1D-40C6-B17D-925054115FBB}" destId="{4C1F6654-A501-4786-A5A3-3A30765CC2AD}" srcOrd="1" destOrd="0" presId="urn:microsoft.com/office/officeart/2008/layout/BendingPictureCaptionList"/>
    <dgm:cxn modelId="{0C5A08A9-933F-4130-BD96-8D71EAA2B4E6}" type="presParOf" srcId="{DCF5B00E-38C1-44D9-815B-4AE14BF641E5}" destId="{F29F7331-8246-4C55-8287-FDD6DA22FE62}" srcOrd="1" destOrd="0" presId="urn:microsoft.com/office/officeart/2008/layout/BendingPictureCaptionList"/>
    <dgm:cxn modelId="{8A19D1A4-DA94-4CDF-AFA9-012FCF7136AC}" type="presParOf" srcId="{DCF5B00E-38C1-44D9-815B-4AE14BF641E5}" destId="{D7E10657-1D90-4AA9-B53B-A36A7C452A27}" srcOrd="2" destOrd="0" presId="urn:microsoft.com/office/officeart/2008/layout/BendingPictureCaptionList"/>
    <dgm:cxn modelId="{4E854286-3A1A-4E9C-9188-E756381AC444}" type="presParOf" srcId="{D7E10657-1D90-4AA9-B53B-A36A7C452A27}" destId="{7EE7F3A4-75AC-4E6B-81BF-AB907870295F}" srcOrd="0" destOrd="0" presId="urn:microsoft.com/office/officeart/2008/layout/BendingPictureCaptionList"/>
    <dgm:cxn modelId="{5165612E-2832-4FC9-93CD-CA14CBC8AB53}" type="presParOf" srcId="{D7E10657-1D90-4AA9-B53B-A36A7C452A27}" destId="{23774245-271D-4703-96EA-CC59E2F54823}"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C8392F-01CE-4D0B-88CA-34066484FB3B}"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55E7A534-78A0-4DC1-A4C2-204D1D4A25C7}">
      <dgm:prSet/>
      <dgm:spPr/>
      <dgm:t>
        <a:bodyPr/>
        <a:lstStyle/>
        <a:p>
          <a:pPr>
            <a:lnSpc>
              <a:spcPct val="100000"/>
            </a:lnSpc>
            <a:defRPr b="1"/>
          </a:pPr>
          <a:r>
            <a:rPr lang="en-US"/>
            <a:t>Built-in</a:t>
          </a:r>
        </a:p>
      </dgm:t>
    </dgm:pt>
    <dgm:pt modelId="{9F1A4136-22EE-40D3-B99B-8467C3D3C1A4}" type="parTrans" cxnId="{762CF083-EE52-4911-8AE8-49A05F074922}">
      <dgm:prSet/>
      <dgm:spPr/>
      <dgm:t>
        <a:bodyPr/>
        <a:lstStyle/>
        <a:p>
          <a:endParaRPr lang="en-US"/>
        </a:p>
      </dgm:t>
    </dgm:pt>
    <dgm:pt modelId="{5DF7D6D7-51B1-4385-8BE9-6579F4EEC416}" type="sibTrans" cxnId="{762CF083-EE52-4911-8AE8-49A05F074922}">
      <dgm:prSet/>
      <dgm:spPr/>
      <dgm:t>
        <a:bodyPr/>
        <a:lstStyle/>
        <a:p>
          <a:endParaRPr lang="en-US"/>
        </a:p>
      </dgm:t>
    </dgm:pt>
    <dgm:pt modelId="{88D6F7A8-AF75-4DED-98CC-A9E73DF847D7}">
      <dgm:prSet/>
      <dgm:spPr/>
      <dgm:t>
        <a:bodyPr/>
        <a:lstStyle/>
        <a:p>
          <a:pPr>
            <a:lnSpc>
              <a:spcPct val="100000"/>
            </a:lnSpc>
            <a:defRPr b="1"/>
          </a:pPr>
          <a:r>
            <a:rPr lang="en-US"/>
            <a:t>Apps</a:t>
          </a:r>
        </a:p>
      </dgm:t>
    </dgm:pt>
    <dgm:pt modelId="{9D422A1E-0217-494F-882F-376862676AF2}" type="parTrans" cxnId="{26316AE8-81FA-4002-B185-BA332239E6E3}">
      <dgm:prSet/>
      <dgm:spPr/>
      <dgm:t>
        <a:bodyPr/>
        <a:lstStyle/>
        <a:p>
          <a:endParaRPr lang="en-US"/>
        </a:p>
      </dgm:t>
    </dgm:pt>
    <dgm:pt modelId="{7982E429-D99B-4889-805A-1402255A47DF}" type="sibTrans" cxnId="{26316AE8-81FA-4002-B185-BA332239E6E3}">
      <dgm:prSet/>
      <dgm:spPr/>
      <dgm:t>
        <a:bodyPr/>
        <a:lstStyle/>
        <a:p>
          <a:endParaRPr lang="en-US"/>
        </a:p>
      </dgm:t>
    </dgm:pt>
    <dgm:pt modelId="{58C9639E-7462-4DE4-ABAD-203826AD7A77}">
      <dgm:prSet custT="1"/>
      <dgm:spPr/>
      <dgm:t>
        <a:bodyPr/>
        <a:lstStyle/>
        <a:p>
          <a:pPr>
            <a:lnSpc>
              <a:spcPct val="100000"/>
            </a:lnSpc>
          </a:pPr>
          <a:r>
            <a:rPr lang="en-US" sz="2400" b="0" i="0" err="1"/>
            <a:t>MediSafe</a:t>
          </a:r>
          <a:endParaRPr lang="en-US" sz="2400" b="0" i="0"/>
        </a:p>
        <a:p>
          <a:pPr>
            <a:lnSpc>
              <a:spcPct val="100000"/>
            </a:lnSpc>
          </a:pPr>
          <a:r>
            <a:rPr lang="en-US" sz="2400" b="0" i="0"/>
            <a:t>Be My Eyes</a:t>
          </a:r>
          <a:endParaRPr lang="en-US" sz="2400"/>
        </a:p>
      </dgm:t>
      <dgm:extLst>
        <a:ext uri="{E40237B7-FDA0-4F09-8148-C483321AD2D9}">
          <dgm14:cNvPr xmlns:dgm14="http://schemas.microsoft.com/office/drawing/2010/diagram" id="0" name="" descr="List of apps including the built-in magnifier, Built-in magnifier, MediSafe, Be My Eyes, Seeing AI, and more."/>
        </a:ext>
      </dgm:extLst>
    </dgm:pt>
    <dgm:pt modelId="{CA988BB7-8140-4609-915F-4BCD67B34C4C}" type="parTrans" cxnId="{11D60CEB-D6AE-4A2A-8B95-6EC762998BD6}">
      <dgm:prSet/>
      <dgm:spPr/>
      <dgm:t>
        <a:bodyPr/>
        <a:lstStyle/>
        <a:p>
          <a:endParaRPr lang="en-US"/>
        </a:p>
      </dgm:t>
    </dgm:pt>
    <dgm:pt modelId="{E649E5A4-7563-4301-A419-394775EBF012}" type="sibTrans" cxnId="{11D60CEB-D6AE-4A2A-8B95-6EC762998BD6}">
      <dgm:prSet/>
      <dgm:spPr/>
      <dgm:t>
        <a:bodyPr/>
        <a:lstStyle/>
        <a:p>
          <a:endParaRPr lang="en-US"/>
        </a:p>
      </dgm:t>
    </dgm:pt>
    <dgm:pt modelId="{69FD30DC-9810-4F76-8CD6-BB93A20F72B4}">
      <dgm:prSet custT="1"/>
      <dgm:spPr/>
      <dgm:t>
        <a:bodyPr/>
        <a:lstStyle/>
        <a:p>
          <a:pPr>
            <a:lnSpc>
              <a:spcPct val="100000"/>
            </a:lnSpc>
          </a:pPr>
          <a:r>
            <a:rPr lang="en-US" sz="2400" b="0" i="0"/>
            <a:t>Seeing AI</a:t>
          </a:r>
        </a:p>
        <a:p>
          <a:pPr>
            <a:lnSpc>
              <a:spcPct val="100000"/>
            </a:lnSpc>
          </a:pPr>
          <a:r>
            <a:rPr lang="en-US" sz="2400"/>
            <a:t>And more!</a:t>
          </a:r>
        </a:p>
      </dgm:t>
    </dgm:pt>
    <dgm:pt modelId="{C6F1A7AB-5DCE-430D-A040-AE386C47361F}" type="parTrans" cxnId="{9C8C67C0-B125-4D74-A0E6-275B79449516}">
      <dgm:prSet/>
      <dgm:spPr/>
      <dgm:t>
        <a:bodyPr/>
        <a:lstStyle/>
        <a:p>
          <a:endParaRPr lang="en-US"/>
        </a:p>
      </dgm:t>
    </dgm:pt>
    <dgm:pt modelId="{DC391D77-905D-4C1B-89CD-2804BF2EB738}" type="sibTrans" cxnId="{9C8C67C0-B125-4D74-A0E6-275B79449516}">
      <dgm:prSet/>
      <dgm:spPr/>
      <dgm:t>
        <a:bodyPr/>
        <a:lstStyle/>
        <a:p>
          <a:endParaRPr lang="en-US"/>
        </a:p>
      </dgm:t>
    </dgm:pt>
    <dgm:pt modelId="{4D0E1BE8-4EB0-4AC7-A0DA-D0A84CBF8610}">
      <dgm:prSet custT="1"/>
      <dgm:spPr>
        <a:noFill/>
        <a:ln>
          <a:noFill/>
        </a:ln>
        <a:effectLst/>
      </dgm:spPr>
      <dgm:t>
        <a:bodyPr spcFirstLastPara="0" vert="horz" wrap="square" lIns="0" tIns="0" rIns="0" bIns="0" numCol="1" spcCol="1270" anchor="t" anchorCtr="0"/>
        <a:lstStyle/>
        <a:p>
          <a:pPr>
            <a:lnSpc>
              <a:spcPct val="100000"/>
            </a:lnSpc>
          </a:pPr>
          <a:r>
            <a:rPr lang="en-US" sz="2400" b="0" i="0" kern="1200">
              <a:solidFill>
                <a:srgbClr val="003865">
                  <a:hueOff val="0"/>
                  <a:satOff val="0"/>
                  <a:lumOff val="0"/>
                  <a:alphaOff val="0"/>
                </a:srgbClr>
              </a:solidFill>
              <a:latin typeface="Calibri"/>
              <a:ea typeface="+mn-ea"/>
              <a:cs typeface="+mn-cs"/>
            </a:rPr>
            <a:t>Magnifier</a:t>
          </a:r>
        </a:p>
      </dgm:t>
    </dgm:pt>
    <dgm:pt modelId="{C8109FCC-0BF1-4535-9D66-493CF715CC86}" type="parTrans" cxnId="{9A4F0F06-6724-462F-9622-3A52EB4B9546}">
      <dgm:prSet/>
      <dgm:spPr/>
      <dgm:t>
        <a:bodyPr/>
        <a:lstStyle/>
        <a:p>
          <a:endParaRPr lang="en-US"/>
        </a:p>
      </dgm:t>
    </dgm:pt>
    <dgm:pt modelId="{48FEA8C0-4EE7-4B57-8BAB-6B91A17C6233}" type="sibTrans" cxnId="{9A4F0F06-6724-462F-9622-3A52EB4B9546}">
      <dgm:prSet/>
      <dgm:spPr/>
      <dgm:t>
        <a:bodyPr/>
        <a:lstStyle/>
        <a:p>
          <a:endParaRPr lang="en-US"/>
        </a:p>
      </dgm:t>
    </dgm:pt>
    <dgm:pt modelId="{28B47639-D12D-4C82-A9A5-17DBC4A88843}">
      <dgm:prSet custT="1"/>
      <dgm:spPr>
        <a:noFill/>
        <a:ln>
          <a:noFill/>
        </a:ln>
        <a:effectLst/>
      </dgm:spPr>
      <dgm:t>
        <a:bodyPr spcFirstLastPara="0" vert="horz" wrap="square" lIns="0" tIns="0" rIns="0" bIns="0" numCol="1" spcCol="1270" anchor="t" anchorCtr="0"/>
        <a:lstStyle/>
        <a:p>
          <a:pPr>
            <a:lnSpc>
              <a:spcPct val="100000"/>
            </a:lnSpc>
          </a:pPr>
          <a:r>
            <a:rPr lang="en-US" sz="2400" b="0" i="0" kern="1200">
              <a:solidFill>
                <a:srgbClr val="003865">
                  <a:hueOff val="0"/>
                  <a:satOff val="0"/>
                  <a:lumOff val="0"/>
                  <a:alphaOff val="0"/>
                </a:srgbClr>
              </a:solidFill>
              <a:latin typeface="Calibri"/>
              <a:ea typeface="+mn-ea"/>
              <a:cs typeface="+mn-cs"/>
            </a:rPr>
            <a:t>Flashlight</a:t>
          </a:r>
        </a:p>
        <a:p>
          <a:pPr>
            <a:lnSpc>
              <a:spcPct val="100000"/>
            </a:lnSpc>
          </a:pPr>
          <a:r>
            <a:rPr lang="en-US" sz="2400" b="0" i="0" kern="1200">
              <a:solidFill>
                <a:srgbClr val="003865">
                  <a:hueOff val="0"/>
                  <a:satOff val="0"/>
                  <a:lumOff val="0"/>
                  <a:alphaOff val="0"/>
                </a:srgbClr>
              </a:solidFill>
              <a:latin typeface="Calibri"/>
              <a:ea typeface="+mn-ea"/>
              <a:cs typeface="+mn-cs"/>
            </a:rPr>
            <a:t>Health App</a:t>
          </a:r>
        </a:p>
      </dgm:t>
    </dgm:pt>
    <dgm:pt modelId="{B30E27E6-CC92-4E66-A27D-A7DF52D1C426}" type="parTrans" cxnId="{7BE65362-98AE-44DD-9995-0524581D7256}">
      <dgm:prSet/>
      <dgm:spPr/>
      <dgm:t>
        <a:bodyPr/>
        <a:lstStyle/>
        <a:p>
          <a:endParaRPr lang="en-US"/>
        </a:p>
      </dgm:t>
    </dgm:pt>
    <dgm:pt modelId="{51BF0342-145E-4D49-98D5-D5DB526E8102}" type="sibTrans" cxnId="{7BE65362-98AE-44DD-9995-0524581D7256}">
      <dgm:prSet/>
      <dgm:spPr/>
      <dgm:t>
        <a:bodyPr/>
        <a:lstStyle/>
        <a:p>
          <a:endParaRPr lang="en-US"/>
        </a:p>
      </dgm:t>
    </dgm:pt>
    <dgm:pt modelId="{75FF7247-8746-4814-A479-1130875E033E}" type="pres">
      <dgm:prSet presAssocID="{DDC8392F-01CE-4D0B-88CA-34066484FB3B}" presName="root" presStyleCnt="0">
        <dgm:presLayoutVars>
          <dgm:dir/>
          <dgm:resizeHandles val="exact"/>
        </dgm:presLayoutVars>
      </dgm:prSet>
      <dgm:spPr/>
      <dgm:t>
        <a:bodyPr/>
        <a:lstStyle/>
        <a:p>
          <a:endParaRPr lang="en-US"/>
        </a:p>
      </dgm:t>
    </dgm:pt>
    <dgm:pt modelId="{64AEC3BA-2ABA-4204-AF74-76672670DD6B}" type="pres">
      <dgm:prSet presAssocID="{55E7A534-78A0-4DC1-A4C2-204D1D4A25C7}" presName="compNode" presStyleCnt="0"/>
      <dgm:spPr/>
    </dgm:pt>
    <dgm:pt modelId="{63B95CB8-9932-44FD-B6F4-6D4F3DFF88E9}" type="pres">
      <dgm:prSet presAssocID="{55E7A534-78A0-4DC1-A4C2-204D1D4A25C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agnifying glass"/>
        </a:ext>
      </dgm:extLst>
    </dgm:pt>
    <dgm:pt modelId="{3E9B0107-02BD-40CC-A92F-F689CC49651C}" type="pres">
      <dgm:prSet presAssocID="{55E7A534-78A0-4DC1-A4C2-204D1D4A25C7}" presName="iconSpace" presStyleCnt="0"/>
      <dgm:spPr/>
    </dgm:pt>
    <dgm:pt modelId="{6AD685B4-9DB5-424B-9098-CD3DF2B9629A}" type="pres">
      <dgm:prSet presAssocID="{55E7A534-78A0-4DC1-A4C2-204D1D4A25C7}" presName="parTx" presStyleLbl="revTx" presStyleIdx="0" presStyleCnt="4">
        <dgm:presLayoutVars>
          <dgm:chMax val="0"/>
          <dgm:chPref val="0"/>
        </dgm:presLayoutVars>
      </dgm:prSet>
      <dgm:spPr/>
      <dgm:t>
        <a:bodyPr/>
        <a:lstStyle/>
        <a:p>
          <a:endParaRPr lang="en-US"/>
        </a:p>
      </dgm:t>
    </dgm:pt>
    <dgm:pt modelId="{2A2024FC-19F2-42C0-A053-4E810234054A}" type="pres">
      <dgm:prSet presAssocID="{55E7A534-78A0-4DC1-A4C2-204D1D4A25C7}" presName="txSpace" presStyleCnt="0"/>
      <dgm:spPr/>
    </dgm:pt>
    <dgm:pt modelId="{804B0BD3-FAC9-47EF-BB18-3A857E956269}" type="pres">
      <dgm:prSet presAssocID="{55E7A534-78A0-4DC1-A4C2-204D1D4A25C7}" presName="desTx" presStyleLbl="revTx" presStyleIdx="1" presStyleCnt="4">
        <dgm:presLayoutVars/>
      </dgm:prSet>
      <dgm:spPr>
        <a:xfrm>
          <a:off x="559800" y="2440970"/>
          <a:ext cx="4320000" cy="1902546"/>
        </a:xfrm>
        <a:prstGeom prst="rect">
          <a:avLst/>
        </a:prstGeom>
      </dgm:spPr>
      <dgm:t>
        <a:bodyPr/>
        <a:lstStyle/>
        <a:p>
          <a:endParaRPr lang="en-US"/>
        </a:p>
      </dgm:t>
    </dgm:pt>
    <dgm:pt modelId="{74BDC1DF-763E-4CC8-B47C-6DBD7135F86E}" type="pres">
      <dgm:prSet presAssocID="{5DF7D6D7-51B1-4385-8BE9-6579F4EEC416}" presName="sibTrans" presStyleCnt="0"/>
      <dgm:spPr/>
    </dgm:pt>
    <dgm:pt modelId="{0D885520-4547-40D6-B4AB-7F9EB49DE927}" type="pres">
      <dgm:prSet presAssocID="{88D6F7A8-AF75-4DED-98CC-A9E73DF847D7}" presName="compNode" presStyleCnt="0"/>
      <dgm:spPr/>
    </dgm:pt>
    <dgm:pt modelId="{2E287BA2-A7E0-4EFB-915A-5293AF1BE794}" type="pres">
      <dgm:prSet presAssocID="{88D6F7A8-AF75-4DED-98CC-A9E73DF847D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Smart Phone with solid fill"/>
        </a:ext>
      </dgm:extLst>
    </dgm:pt>
    <dgm:pt modelId="{8A3FCB4B-5B2D-423E-883B-0F4BB0E9D516}" type="pres">
      <dgm:prSet presAssocID="{88D6F7A8-AF75-4DED-98CC-A9E73DF847D7}" presName="iconSpace" presStyleCnt="0"/>
      <dgm:spPr/>
    </dgm:pt>
    <dgm:pt modelId="{589543DF-8CBD-41EB-9F88-5718FAC89A53}" type="pres">
      <dgm:prSet presAssocID="{88D6F7A8-AF75-4DED-98CC-A9E73DF847D7}" presName="parTx" presStyleLbl="revTx" presStyleIdx="2" presStyleCnt="4">
        <dgm:presLayoutVars>
          <dgm:chMax val="0"/>
          <dgm:chPref val="0"/>
        </dgm:presLayoutVars>
      </dgm:prSet>
      <dgm:spPr/>
      <dgm:t>
        <a:bodyPr/>
        <a:lstStyle/>
        <a:p>
          <a:endParaRPr lang="en-US"/>
        </a:p>
      </dgm:t>
    </dgm:pt>
    <dgm:pt modelId="{B3A4F56D-BD72-4DD5-99E2-089AB71616A2}" type="pres">
      <dgm:prSet presAssocID="{88D6F7A8-AF75-4DED-98CC-A9E73DF847D7}" presName="txSpace" presStyleCnt="0"/>
      <dgm:spPr/>
    </dgm:pt>
    <dgm:pt modelId="{84B5029C-A284-40E0-AA90-0D4539B4538C}" type="pres">
      <dgm:prSet presAssocID="{88D6F7A8-AF75-4DED-98CC-A9E73DF847D7}" presName="desTx" presStyleLbl="revTx" presStyleIdx="3" presStyleCnt="4">
        <dgm:presLayoutVars/>
      </dgm:prSet>
      <dgm:spPr/>
      <dgm:t>
        <a:bodyPr/>
        <a:lstStyle/>
        <a:p>
          <a:endParaRPr lang="en-US"/>
        </a:p>
      </dgm:t>
    </dgm:pt>
  </dgm:ptLst>
  <dgm:cxnLst>
    <dgm:cxn modelId="{5BE4B1E4-0283-41D2-902F-E40812C2AF62}" type="presOf" srcId="{58C9639E-7462-4DE4-ABAD-203826AD7A77}" destId="{84B5029C-A284-40E0-AA90-0D4539B4538C}" srcOrd="0" destOrd="0" presId="urn:microsoft.com/office/officeart/2018/5/layout/CenteredIconLabelDescriptionList"/>
    <dgm:cxn modelId="{E2ECEB96-9EB7-4EEE-A7B8-90FF89789BDB}" type="presOf" srcId="{28B47639-D12D-4C82-A9A5-17DBC4A88843}" destId="{804B0BD3-FAC9-47EF-BB18-3A857E956269}" srcOrd="0" destOrd="1" presId="urn:microsoft.com/office/officeart/2018/5/layout/CenteredIconLabelDescriptionList"/>
    <dgm:cxn modelId="{690A56C1-83D7-474E-9C63-05C0FDCE4E0E}" type="presOf" srcId="{4D0E1BE8-4EB0-4AC7-A0DA-D0A84CBF8610}" destId="{804B0BD3-FAC9-47EF-BB18-3A857E956269}" srcOrd="0" destOrd="0" presId="urn:microsoft.com/office/officeart/2018/5/layout/CenteredIconLabelDescriptionList"/>
    <dgm:cxn modelId="{9A4F0F06-6724-462F-9622-3A52EB4B9546}" srcId="{55E7A534-78A0-4DC1-A4C2-204D1D4A25C7}" destId="{4D0E1BE8-4EB0-4AC7-A0DA-D0A84CBF8610}" srcOrd="0" destOrd="0" parTransId="{C8109FCC-0BF1-4535-9D66-493CF715CC86}" sibTransId="{48FEA8C0-4EE7-4B57-8BAB-6B91A17C6233}"/>
    <dgm:cxn modelId="{3EE0E93B-8D18-4056-A8CA-F0E8EA1B8FBF}" type="presOf" srcId="{88D6F7A8-AF75-4DED-98CC-A9E73DF847D7}" destId="{589543DF-8CBD-41EB-9F88-5718FAC89A53}" srcOrd="0" destOrd="0" presId="urn:microsoft.com/office/officeart/2018/5/layout/CenteredIconLabelDescriptionList"/>
    <dgm:cxn modelId="{9C8C67C0-B125-4D74-A0E6-275B79449516}" srcId="{88D6F7A8-AF75-4DED-98CC-A9E73DF847D7}" destId="{69FD30DC-9810-4F76-8CD6-BB93A20F72B4}" srcOrd="1" destOrd="0" parTransId="{C6F1A7AB-5DCE-430D-A040-AE386C47361F}" sibTransId="{DC391D77-905D-4C1B-89CD-2804BF2EB738}"/>
    <dgm:cxn modelId="{7BE65362-98AE-44DD-9995-0524581D7256}" srcId="{55E7A534-78A0-4DC1-A4C2-204D1D4A25C7}" destId="{28B47639-D12D-4C82-A9A5-17DBC4A88843}" srcOrd="1" destOrd="0" parTransId="{B30E27E6-CC92-4E66-A27D-A7DF52D1C426}" sibTransId="{51BF0342-145E-4D49-98D5-D5DB526E8102}"/>
    <dgm:cxn modelId="{E32B982E-865D-4338-BC2B-AE694007C17F}" type="presOf" srcId="{69FD30DC-9810-4F76-8CD6-BB93A20F72B4}" destId="{84B5029C-A284-40E0-AA90-0D4539B4538C}" srcOrd="0" destOrd="1" presId="urn:microsoft.com/office/officeart/2018/5/layout/CenteredIconLabelDescriptionList"/>
    <dgm:cxn modelId="{26316AE8-81FA-4002-B185-BA332239E6E3}" srcId="{DDC8392F-01CE-4D0B-88CA-34066484FB3B}" destId="{88D6F7A8-AF75-4DED-98CC-A9E73DF847D7}" srcOrd="1" destOrd="0" parTransId="{9D422A1E-0217-494F-882F-376862676AF2}" sibTransId="{7982E429-D99B-4889-805A-1402255A47DF}"/>
    <dgm:cxn modelId="{AC30B318-6AA0-4C6C-8460-4726BD37B9B8}" type="presOf" srcId="{55E7A534-78A0-4DC1-A4C2-204D1D4A25C7}" destId="{6AD685B4-9DB5-424B-9098-CD3DF2B9629A}" srcOrd="0" destOrd="0" presId="urn:microsoft.com/office/officeart/2018/5/layout/CenteredIconLabelDescriptionList"/>
    <dgm:cxn modelId="{11D60CEB-D6AE-4A2A-8B95-6EC762998BD6}" srcId="{88D6F7A8-AF75-4DED-98CC-A9E73DF847D7}" destId="{58C9639E-7462-4DE4-ABAD-203826AD7A77}" srcOrd="0" destOrd="0" parTransId="{CA988BB7-8140-4609-915F-4BCD67B34C4C}" sibTransId="{E649E5A4-7563-4301-A419-394775EBF012}"/>
    <dgm:cxn modelId="{762CF083-EE52-4911-8AE8-49A05F074922}" srcId="{DDC8392F-01CE-4D0B-88CA-34066484FB3B}" destId="{55E7A534-78A0-4DC1-A4C2-204D1D4A25C7}" srcOrd="0" destOrd="0" parTransId="{9F1A4136-22EE-40D3-B99B-8467C3D3C1A4}" sibTransId="{5DF7D6D7-51B1-4385-8BE9-6579F4EEC416}"/>
    <dgm:cxn modelId="{ED1836B1-3603-4D93-8FCE-11CBB475FBC2}" type="presOf" srcId="{DDC8392F-01CE-4D0B-88CA-34066484FB3B}" destId="{75FF7247-8746-4814-A479-1130875E033E}" srcOrd="0" destOrd="0" presId="urn:microsoft.com/office/officeart/2018/5/layout/CenteredIconLabelDescriptionList"/>
    <dgm:cxn modelId="{6A200133-D365-4B9B-AEE8-B6C4E1517175}" type="presParOf" srcId="{75FF7247-8746-4814-A479-1130875E033E}" destId="{64AEC3BA-2ABA-4204-AF74-76672670DD6B}" srcOrd="0" destOrd="0" presId="urn:microsoft.com/office/officeart/2018/5/layout/CenteredIconLabelDescriptionList"/>
    <dgm:cxn modelId="{042F2C7F-3D7D-46EF-ADBD-B09F8CBE7E44}" type="presParOf" srcId="{64AEC3BA-2ABA-4204-AF74-76672670DD6B}" destId="{63B95CB8-9932-44FD-B6F4-6D4F3DFF88E9}" srcOrd="0" destOrd="0" presId="urn:microsoft.com/office/officeart/2018/5/layout/CenteredIconLabelDescriptionList"/>
    <dgm:cxn modelId="{551CCDFE-E82B-4F77-8CCA-F90BB05D9173}" type="presParOf" srcId="{64AEC3BA-2ABA-4204-AF74-76672670DD6B}" destId="{3E9B0107-02BD-40CC-A92F-F689CC49651C}" srcOrd="1" destOrd="0" presId="urn:microsoft.com/office/officeart/2018/5/layout/CenteredIconLabelDescriptionList"/>
    <dgm:cxn modelId="{962975EB-16CE-461C-A45C-73D5FF6D4241}" type="presParOf" srcId="{64AEC3BA-2ABA-4204-AF74-76672670DD6B}" destId="{6AD685B4-9DB5-424B-9098-CD3DF2B9629A}" srcOrd="2" destOrd="0" presId="urn:microsoft.com/office/officeart/2018/5/layout/CenteredIconLabelDescriptionList"/>
    <dgm:cxn modelId="{96634A9A-CEA0-4530-81FB-27CA24A12032}" type="presParOf" srcId="{64AEC3BA-2ABA-4204-AF74-76672670DD6B}" destId="{2A2024FC-19F2-42C0-A053-4E810234054A}" srcOrd="3" destOrd="0" presId="urn:microsoft.com/office/officeart/2018/5/layout/CenteredIconLabelDescriptionList"/>
    <dgm:cxn modelId="{783D55A7-1B68-40D9-84E3-998CC71F6176}" type="presParOf" srcId="{64AEC3BA-2ABA-4204-AF74-76672670DD6B}" destId="{804B0BD3-FAC9-47EF-BB18-3A857E956269}" srcOrd="4" destOrd="0" presId="urn:microsoft.com/office/officeart/2018/5/layout/CenteredIconLabelDescriptionList"/>
    <dgm:cxn modelId="{ECBD2629-51BC-4669-B8F6-9803C5ED7458}" type="presParOf" srcId="{75FF7247-8746-4814-A479-1130875E033E}" destId="{74BDC1DF-763E-4CC8-B47C-6DBD7135F86E}" srcOrd="1" destOrd="0" presId="urn:microsoft.com/office/officeart/2018/5/layout/CenteredIconLabelDescriptionList"/>
    <dgm:cxn modelId="{CE76AA58-5AB3-49A3-A810-B84B526AA63B}" type="presParOf" srcId="{75FF7247-8746-4814-A479-1130875E033E}" destId="{0D885520-4547-40D6-B4AB-7F9EB49DE927}" srcOrd="2" destOrd="0" presId="urn:microsoft.com/office/officeart/2018/5/layout/CenteredIconLabelDescriptionList"/>
    <dgm:cxn modelId="{F7230B3C-6D5E-4FCC-8B57-7C7D1F32C17F}" type="presParOf" srcId="{0D885520-4547-40D6-B4AB-7F9EB49DE927}" destId="{2E287BA2-A7E0-4EFB-915A-5293AF1BE794}" srcOrd="0" destOrd="0" presId="urn:microsoft.com/office/officeart/2018/5/layout/CenteredIconLabelDescriptionList"/>
    <dgm:cxn modelId="{46F3E361-DD5A-4230-93D5-C4B4C15F8141}" type="presParOf" srcId="{0D885520-4547-40D6-B4AB-7F9EB49DE927}" destId="{8A3FCB4B-5B2D-423E-883B-0F4BB0E9D516}" srcOrd="1" destOrd="0" presId="urn:microsoft.com/office/officeart/2018/5/layout/CenteredIconLabelDescriptionList"/>
    <dgm:cxn modelId="{3BEB0B1B-9A4A-4D8B-83A7-2FBC51A87A78}" type="presParOf" srcId="{0D885520-4547-40D6-B4AB-7F9EB49DE927}" destId="{589543DF-8CBD-41EB-9F88-5718FAC89A53}" srcOrd="2" destOrd="0" presId="urn:microsoft.com/office/officeart/2018/5/layout/CenteredIconLabelDescriptionList"/>
    <dgm:cxn modelId="{778D0FCC-856A-4BD7-B5EB-C4C5745BC32C}" type="presParOf" srcId="{0D885520-4547-40D6-B4AB-7F9EB49DE927}" destId="{B3A4F56D-BD72-4DD5-99E2-089AB71616A2}" srcOrd="3" destOrd="0" presId="urn:microsoft.com/office/officeart/2018/5/layout/CenteredIconLabelDescriptionList"/>
    <dgm:cxn modelId="{35A41718-D9C7-4F6B-817F-389622610A91}" type="presParOf" srcId="{0D885520-4547-40D6-B4AB-7F9EB49DE927}" destId="{84B5029C-A284-40E0-AA90-0D4539B4538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1E9365-AD63-4B3D-8556-5368C94A943D}" type="doc">
      <dgm:prSet loTypeId="urn:microsoft.com/office/officeart/2005/8/layout/pList1" loCatId="list" qsTypeId="urn:microsoft.com/office/officeart/2005/8/quickstyle/simple4" qsCatId="simple" csTypeId="urn:microsoft.com/office/officeart/2005/8/colors/accent2_2" csCatId="accent2" phldr="1"/>
      <dgm:spPr/>
      <dgm:t>
        <a:bodyPr/>
        <a:lstStyle/>
        <a:p>
          <a:endParaRPr lang="en-US"/>
        </a:p>
      </dgm:t>
    </dgm:pt>
    <dgm:pt modelId="{4BD73CA4-0946-44AC-8547-F1567BB06F15}">
      <dgm:prSet custT="1"/>
      <dgm:spPr/>
      <dgm:t>
        <a:bodyPr/>
        <a:lstStyle/>
        <a:p>
          <a:r>
            <a:rPr lang="en-US" sz="2400" b="1"/>
            <a:t>Short Text</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9ADC9C10-F039-4E3C-BCE3-7CFB6178D643}" type="parTrans" cxnId="{88A826F5-CF19-43BC-AE88-2C5EA840596F}">
      <dgm:prSet/>
      <dgm:spPr/>
      <dgm:t>
        <a:bodyPr/>
        <a:lstStyle/>
        <a:p>
          <a:endParaRPr lang="en-US"/>
        </a:p>
      </dgm:t>
    </dgm:pt>
    <dgm:pt modelId="{82792370-7AE2-454C-95D8-6004F997D51B}" type="sibTrans" cxnId="{88A826F5-CF19-43BC-AE88-2C5EA840596F}">
      <dgm:prSet/>
      <dgm:spPr/>
      <dgm:t>
        <a:bodyPr/>
        <a:lstStyle/>
        <a:p>
          <a:endParaRPr lang="en-US"/>
        </a:p>
      </dgm:t>
    </dgm:pt>
    <dgm:pt modelId="{8D2D8836-435C-4235-BE79-B21FD919DDAA}">
      <dgm:prSet custT="1"/>
      <dgm:spPr/>
      <dgm:t>
        <a:bodyPr/>
        <a:lstStyle/>
        <a:p>
          <a:r>
            <a:rPr lang="en-US" sz="2500" b="1" kern="1200">
              <a:solidFill>
                <a:srgbClr val="003865">
                  <a:hueOff val="0"/>
                  <a:satOff val="0"/>
                  <a:lumOff val="0"/>
                  <a:alphaOff val="0"/>
                </a:srgbClr>
              </a:solidFill>
              <a:latin typeface="Calibri"/>
              <a:ea typeface="+mn-ea"/>
              <a:cs typeface="+mn-cs"/>
            </a:rPr>
            <a:t>Documents</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85ED7A36-6E9B-418F-96AD-5A326E91A760}" type="parTrans" cxnId="{4B56FA36-69E6-45B8-9B2B-A03B1BD79BC8}">
      <dgm:prSet/>
      <dgm:spPr/>
      <dgm:t>
        <a:bodyPr/>
        <a:lstStyle/>
        <a:p>
          <a:endParaRPr lang="en-US"/>
        </a:p>
      </dgm:t>
    </dgm:pt>
    <dgm:pt modelId="{13D2E059-554E-42B4-88B1-EE19D8C5A527}" type="sibTrans" cxnId="{4B56FA36-69E6-45B8-9B2B-A03B1BD79BC8}">
      <dgm:prSet/>
      <dgm:spPr/>
      <dgm:t>
        <a:bodyPr/>
        <a:lstStyle/>
        <a:p>
          <a:endParaRPr lang="en-US"/>
        </a:p>
      </dgm:t>
    </dgm:pt>
    <dgm:pt modelId="{897A202F-0FED-429E-8233-BA4EA91707E2}">
      <dgm:prSet custT="1"/>
      <dgm:spPr/>
      <dgm:t>
        <a:bodyPr/>
        <a:lstStyle/>
        <a:p>
          <a:r>
            <a:rPr lang="en-US" sz="2500" b="1" kern="1200">
              <a:solidFill>
                <a:srgbClr val="003865">
                  <a:hueOff val="0"/>
                  <a:satOff val="0"/>
                  <a:lumOff val="0"/>
                  <a:alphaOff val="0"/>
                </a:srgbClr>
              </a:solidFill>
              <a:latin typeface="Calibri"/>
              <a:ea typeface="+mn-ea"/>
              <a:cs typeface="+mn-cs"/>
            </a:rPr>
            <a:t>Products</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B7CA2284-E4E4-4F57-BFA4-E2A27581A5D7}" type="parTrans" cxnId="{215ED8EC-D74B-4F84-BF50-C1CCE765DC13}">
      <dgm:prSet/>
      <dgm:spPr/>
      <dgm:t>
        <a:bodyPr/>
        <a:lstStyle/>
        <a:p>
          <a:endParaRPr lang="en-US"/>
        </a:p>
      </dgm:t>
    </dgm:pt>
    <dgm:pt modelId="{66F994CF-C20D-424E-88FA-3744636ECB44}" type="sibTrans" cxnId="{215ED8EC-D74B-4F84-BF50-C1CCE765DC13}">
      <dgm:prSet/>
      <dgm:spPr/>
      <dgm:t>
        <a:bodyPr/>
        <a:lstStyle/>
        <a:p>
          <a:endParaRPr lang="en-US"/>
        </a:p>
      </dgm:t>
    </dgm:pt>
    <dgm:pt modelId="{45FAEB28-061E-4F0D-A4C6-2BAF8A34880D}">
      <dgm:prSet custT="1"/>
      <dgm:spPr/>
      <dgm:t>
        <a:bodyPr/>
        <a:lstStyle/>
        <a:p>
          <a:r>
            <a:rPr lang="en-US" sz="2500" b="1" kern="1200">
              <a:solidFill>
                <a:srgbClr val="003865">
                  <a:hueOff val="0"/>
                  <a:satOff val="0"/>
                  <a:lumOff val="0"/>
                  <a:alphaOff val="0"/>
                </a:srgbClr>
              </a:solidFill>
              <a:latin typeface="Calibri"/>
              <a:ea typeface="+mn-ea"/>
              <a:cs typeface="+mn-cs"/>
            </a:rPr>
            <a:t>Person</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D2FDADFD-E67A-46BF-A3B4-6300B68AFC0F}" type="parTrans" cxnId="{64C467D3-E0DD-4570-BAEE-7EDFD87992A3}">
      <dgm:prSet/>
      <dgm:spPr/>
      <dgm:t>
        <a:bodyPr/>
        <a:lstStyle/>
        <a:p>
          <a:endParaRPr lang="en-US"/>
        </a:p>
      </dgm:t>
    </dgm:pt>
    <dgm:pt modelId="{15B635F2-CEAA-4374-B0C1-FA5943AC5A77}" type="sibTrans" cxnId="{64C467D3-E0DD-4570-BAEE-7EDFD87992A3}">
      <dgm:prSet/>
      <dgm:spPr/>
      <dgm:t>
        <a:bodyPr/>
        <a:lstStyle/>
        <a:p>
          <a:endParaRPr lang="en-US"/>
        </a:p>
      </dgm:t>
    </dgm:pt>
    <dgm:pt modelId="{05B0EE32-5FC9-410C-960E-CBFCF40E29E1}">
      <dgm:prSet custT="1"/>
      <dgm:spPr/>
      <dgm:t>
        <a:bodyPr/>
        <a:lstStyle/>
        <a:p>
          <a:r>
            <a:rPr lang="en-US" sz="2500" b="1" kern="1200">
              <a:solidFill>
                <a:srgbClr val="003865">
                  <a:hueOff val="0"/>
                  <a:satOff val="0"/>
                  <a:lumOff val="0"/>
                  <a:alphaOff val="0"/>
                </a:srgbClr>
              </a:solidFill>
              <a:latin typeface="Calibri"/>
              <a:ea typeface="+mn-ea"/>
              <a:cs typeface="+mn-cs"/>
            </a:rPr>
            <a:t>Scene</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B981EF90-E85C-4D98-AED7-6F57546BD58D}" type="parTrans" cxnId="{6687CD3B-C9C3-4769-AFE7-8BEE635649DD}">
      <dgm:prSet/>
      <dgm:spPr/>
      <dgm:t>
        <a:bodyPr/>
        <a:lstStyle/>
        <a:p>
          <a:endParaRPr lang="en-US"/>
        </a:p>
      </dgm:t>
    </dgm:pt>
    <dgm:pt modelId="{C5F5DF4B-37FE-4E40-80D8-6B3806BB5F1C}" type="sibTrans" cxnId="{6687CD3B-C9C3-4769-AFE7-8BEE635649DD}">
      <dgm:prSet/>
      <dgm:spPr/>
      <dgm:t>
        <a:bodyPr/>
        <a:lstStyle/>
        <a:p>
          <a:endParaRPr lang="en-US"/>
        </a:p>
      </dgm:t>
    </dgm:pt>
    <dgm:pt modelId="{D6AB30A2-C4BA-4BFC-A668-81C1AC95EF85}">
      <dgm:prSet custT="1"/>
      <dgm:spPr/>
      <dgm:t>
        <a:bodyPr/>
        <a:lstStyle/>
        <a:p>
          <a:r>
            <a:rPr lang="en-US" sz="2500" b="1" kern="1200">
              <a:solidFill>
                <a:srgbClr val="003865">
                  <a:hueOff val="0"/>
                  <a:satOff val="0"/>
                  <a:lumOff val="0"/>
                  <a:alphaOff val="0"/>
                </a:srgbClr>
              </a:solidFill>
              <a:latin typeface="Calibri"/>
              <a:ea typeface="+mn-ea"/>
              <a:cs typeface="+mn-cs"/>
            </a:rPr>
            <a:t>Currency</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33BA2B59-85F1-4487-8A62-A7A0B07A59E2}" type="parTrans" cxnId="{06FA9C75-7EAD-4D5C-91B4-9587A0C53844}">
      <dgm:prSet/>
      <dgm:spPr/>
      <dgm:t>
        <a:bodyPr/>
        <a:lstStyle/>
        <a:p>
          <a:endParaRPr lang="en-US"/>
        </a:p>
      </dgm:t>
    </dgm:pt>
    <dgm:pt modelId="{36719115-1928-4566-88DC-F00B6AEF396F}" type="sibTrans" cxnId="{06FA9C75-7EAD-4D5C-91B4-9587A0C53844}">
      <dgm:prSet/>
      <dgm:spPr/>
      <dgm:t>
        <a:bodyPr/>
        <a:lstStyle/>
        <a:p>
          <a:endParaRPr lang="en-US"/>
        </a:p>
      </dgm:t>
    </dgm:pt>
    <dgm:pt modelId="{408AD329-BF81-4146-8973-329AE6D0AADC}">
      <dgm:prSet custT="1"/>
      <dgm:spPr/>
      <dgm:t>
        <a:bodyPr/>
        <a:lstStyle/>
        <a:p>
          <a:r>
            <a:rPr lang="en-US" sz="2500" b="1" kern="1200">
              <a:solidFill>
                <a:srgbClr val="003865">
                  <a:hueOff val="0"/>
                  <a:satOff val="0"/>
                  <a:lumOff val="0"/>
                  <a:alphaOff val="0"/>
                </a:srgbClr>
              </a:solidFill>
              <a:latin typeface="Calibri"/>
              <a:ea typeface="+mn-ea"/>
              <a:cs typeface="+mn-cs"/>
            </a:rPr>
            <a:t>Light</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4E1505D8-B47E-4D36-94B5-04E5A49D4127}" type="parTrans" cxnId="{1DEB25A7-4CCD-45ED-8790-112427540B27}">
      <dgm:prSet/>
      <dgm:spPr/>
      <dgm:t>
        <a:bodyPr/>
        <a:lstStyle/>
        <a:p>
          <a:endParaRPr lang="en-US"/>
        </a:p>
      </dgm:t>
    </dgm:pt>
    <dgm:pt modelId="{BD2BA40C-31EA-4238-9BD8-47286281EEE5}" type="sibTrans" cxnId="{1DEB25A7-4CCD-45ED-8790-112427540B27}">
      <dgm:prSet/>
      <dgm:spPr/>
      <dgm:t>
        <a:bodyPr/>
        <a:lstStyle/>
        <a:p>
          <a:endParaRPr lang="en-US"/>
        </a:p>
      </dgm:t>
    </dgm:pt>
    <dgm:pt modelId="{D9A4B20E-F8E2-457E-986A-5F894C945F76}">
      <dgm:prSet custT="1"/>
      <dgm:spPr/>
      <dgm:t>
        <a:bodyPr/>
        <a:lstStyle/>
        <a:p>
          <a:r>
            <a:rPr lang="en-US" sz="2500" b="1" kern="1200">
              <a:solidFill>
                <a:srgbClr val="003865">
                  <a:hueOff val="0"/>
                  <a:satOff val="0"/>
                  <a:lumOff val="0"/>
                  <a:alphaOff val="0"/>
                </a:srgbClr>
              </a:solidFill>
              <a:latin typeface="Calibri"/>
              <a:ea typeface="+mn-ea"/>
              <a:cs typeface="+mn-cs"/>
            </a:rPr>
            <a:t>Color</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9C5CFCC5-665D-4F72-B484-D38CB68B92AA}" type="parTrans" cxnId="{F1F0D144-B6FA-44B8-BFAB-064A372E07ED}">
      <dgm:prSet/>
      <dgm:spPr/>
      <dgm:t>
        <a:bodyPr/>
        <a:lstStyle/>
        <a:p>
          <a:endParaRPr lang="en-US"/>
        </a:p>
      </dgm:t>
    </dgm:pt>
    <dgm:pt modelId="{D912BE4D-2FF6-4964-BE71-ED3D8783D615}" type="sibTrans" cxnId="{F1F0D144-B6FA-44B8-BFAB-064A372E07ED}">
      <dgm:prSet/>
      <dgm:spPr/>
      <dgm:t>
        <a:bodyPr/>
        <a:lstStyle/>
        <a:p>
          <a:endParaRPr lang="en-US"/>
        </a:p>
      </dgm:t>
    </dgm:pt>
    <dgm:pt modelId="{8CDC5541-07AE-4FE1-932B-CAF96697CC1E}">
      <dgm:prSet custT="1"/>
      <dgm:spPr/>
      <dgm:t>
        <a:bodyPr/>
        <a:lstStyle/>
        <a:p>
          <a:r>
            <a:rPr lang="en-US" sz="2500" b="1" kern="1200">
              <a:solidFill>
                <a:srgbClr val="003865">
                  <a:hueOff val="0"/>
                  <a:satOff val="0"/>
                  <a:lumOff val="0"/>
                  <a:alphaOff val="0"/>
                </a:srgbClr>
              </a:solidFill>
              <a:latin typeface="Calibri"/>
              <a:ea typeface="+mn-ea"/>
              <a:cs typeface="+mn-cs"/>
            </a:rPr>
            <a:t>Handwriting</a:t>
          </a:r>
        </a:p>
      </dgm:t>
      <dgm:extLst>
        <a:ext uri="{E40237B7-FDA0-4F09-8148-C483321AD2D9}">
          <dgm14:cNvPr xmlns:dgm14="http://schemas.microsoft.com/office/drawing/2010/diagram" id="0" name="" descr="List of seeing AI features including Short Text, Documents, Products, Person, Scene, Currency, Light, Color, and Handwriting."/>
        </a:ext>
      </dgm:extLst>
    </dgm:pt>
    <dgm:pt modelId="{3166B103-B201-40CC-809E-F18711FF9EEB}" type="parTrans" cxnId="{B09B8649-BAAE-497D-A3AB-47867381C573}">
      <dgm:prSet/>
      <dgm:spPr/>
      <dgm:t>
        <a:bodyPr/>
        <a:lstStyle/>
        <a:p>
          <a:endParaRPr lang="en-US"/>
        </a:p>
      </dgm:t>
    </dgm:pt>
    <dgm:pt modelId="{51D81027-F08B-4DDF-9FEB-191CD96F85B2}" type="sibTrans" cxnId="{B09B8649-BAAE-497D-A3AB-47867381C573}">
      <dgm:prSet/>
      <dgm:spPr/>
      <dgm:t>
        <a:bodyPr/>
        <a:lstStyle/>
        <a:p>
          <a:endParaRPr lang="en-US"/>
        </a:p>
      </dgm:t>
    </dgm:pt>
    <dgm:pt modelId="{2C26CCF3-BD4E-444C-AA26-3AB34037A60A}" type="pres">
      <dgm:prSet presAssocID="{BF1E9365-AD63-4B3D-8556-5368C94A943D}" presName="Name0" presStyleCnt="0">
        <dgm:presLayoutVars>
          <dgm:dir/>
          <dgm:resizeHandles val="exact"/>
        </dgm:presLayoutVars>
      </dgm:prSet>
      <dgm:spPr/>
      <dgm:t>
        <a:bodyPr/>
        <a:lstStyle/>
        <a:p>
          <a:endParaRPr lang="en-US"/>
        </a:p>
      </dgm:t>
    </dgm:pt>
    <dgm:pt modelId="{C8EDE9EE-396E-42C0-BF6F-5798FB4F5C55}" type="pres">
      <dgm:prSet presAssocID="{4BD73CA4-0946-44AC-8547-F1567BB06F15}" presName="compNode" presStyleCnt="0"/>
      <dgm:spPr/>
    </dgm:pt>
    <dgm:pt modelId="{6CC72E01-84CF-484A-975D-C14D23B39392}" type="pres">
      <dgm:prSet presAssocID="{4BD73CA4-0946-44AC-8547-F1567BB06F15}" presName="pict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t="-23000" b="-23000"/>
          </a:stretch>
        </a:blipFill>
      </dgm:spPr>
      <dgm:extLst>
        <a:ext uri="{E40237B7-FDA0-4F09-8148-C483321AD2D9}">
          <dgm14:cNvPr xmlns:dgm14="http://schemas.microsoft.com/office/drawing/2010/diagram" id="0" name="" descr="Completed outline"/>
        </a:ext>
      </dgm:extLst>
    </dgm:pt>
    <dgm:pt modelId="{CA936C98-543C-4F18-BBED-B9FE6C90A461}" type="pres">
      <dgm:prSet presAssocID="{4BD73CA4-0946-44AC-8547-F1567BB06F15}" presName="textRect" presStyleLbl="revTx" presStyleIdx="0" presStyleCnt="9">
        <dgm:presLayoutVars>
          <dgm:bulletEnabled val="1"/>
        </dgm:presLayoutVars>
      </dgm:prSet>
      <dgm:spPr/>
      <dgm:t>
        <a:bodyPr/>
        <a:lstStyle/>
        <a:p>
          <a:endParaRPr lang="en-US"/>
        </a:p>
      </dgm:t>
    </dgm:pt>
    <dgm:pt modelId="{C9E21290-47D3-4462-8C0C-297AD28A42C9}" type="pres">
      <dgm:prSet presAssocID="{82792370-7AE2-454C-95D8-6004F997D51B}" presName="sibTrans" presStyleLbl="sibTrans2D1" presStyleIdx="0" presStyleCnt="0"/>
      <dgm:spPr/>
      <dgm:t>
        <a:bodyPr/>
        <a:lstStyle/>
        <a:p>
          <a:endParaRPr lang="en-US"/>
        </a:p>
      </dgm:t>
    </dgm:pt>
    <dgm:pt modelId="{A73E5963-97ED-4C40-A7EE-44B82E9057CF}" type="pres">
      <dgm:prSet presAssocID="{8D2D8836-435C-4235-BE79-B21FD919DDAA}" presName="compNode" presStyleCnt="0"/>
      <dgm:spPr/>
    </dgm:pt>
    <dgm:pt modelId="{01B495B7-8895-4C14-8080-E6E8AA066472}" type="pres">
      <dgm:prSet presAssocID="{8D2D8836-435C-4235-BE79-B21FD919DDAA}" presName="pictRect" presStyleLbl="node1" presStyleIdx="1" presStyleCnt="9"/>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1856" t="-6514" r="-1856" b="-39486"/>
          </a:stretch>
        </a:blipFill>
      </dgm:spPr>
      <dgm:extLst>
        <a:ext uri="{E40237B7-FDA0-4F09-8148-C483321AD2D9}">
          <dgm14:cNvPr xmlns:dgm14="http://schemas.microsoft.com/office/drawing/2010/diagram" id="0" name="" descr="Document with solid fill"/>
        </a:ext>
      </dgm:extLst>
    </dgm:pt>
    <dgm:pt modelId="{5EABD0CE-B9C7-4A2C-9EB9-89C4D41D8410}" type="pres">
      <dgm:prSet presAssocID="{8D2D8836-435C-4235-BE79-B21FD919DDAA}" presName="textRect" presStyleLbl="revTx" presStyleIdx="1" presStyleCnt="9" custScaleX="105939">
        <dgm:presLayoutVars>
          <dgm:bulletEnabled val="1"/>
        </dgm:presLayoutVars>
      </dgm:prSet>
      <dgm:spPr/>
      <dgm:t>
        <a:bodyPr/>
        <a:lstStyle/>
        <a:p>
          <a:endParaRPr lang="en-US"/>
        </a:p>
      </dgm:t>
    </dgm:pt>
    <dgm:pt modelId="{373389CC-F510-448A-AE33-A0BAB1F5AFA6}" type="pres">
      <dgm:prSet presAssocID="{13D2E059-554E-42B4-88B1-EE19D8C5A527}" presName="sibTrans" presStyleLbl="sibTrans2D1" presStyleIdx="0" presStyleCnt="0"/>
      <dgm:spPr/>
      <dgm:t>
        <a:bodyPr/>
        <a:lstStyle/>
        <a:p>
          <a:endParaRPr lang="en-US"/>
        </a:p>
      </dgm:t>
    </dgm:pt>
    <dgm:pt modelId="{8113F5B8-0537-4C12-86A6-F767ADD93EAF}" type="pres">
      <dgm:prSet presAssocID="{897A202F-0FED-429E-8233-BA4EA91707E2}" presName="compNode" presStyleCnt="0"/>
      <dgm:spPr/>
    </dgm:pt>
    <dgm:pt modelId="{B0A80721-3843-4EAF-B8CC-9689B5AAE513}" type="pres">
      <dgm:prSet presAssocID="{897A202F-0FED-429E-8233-BA4EA91707E2}" presName="pict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dgm:spPr>
      <dgm:extLst>
        <a:ext uri="{E40237B7-FDA0-4F09-8148-C483321AD2D9}">
          <dgm14:cNvPr xmlns:dgm14="http://schemas.microsoft.com/office/drawing/2010/diagram" id="0" name="" descr="Barcode with solid fill"/>
        </a:ext>
      </dgm:extLst>
    </dgm:pt>
    <dgm:pt modelId="{9757AA99-8421-44C6-855B-AA14570566D5}" type="pres">
      <dgm:prSet presAssocID="{897A202F-0FED-429E-8233-BA4EA91707E2}" presName="textRect" presStyleLbl="revTx" presStyleIdx="2" presStyleCnt="9">
        <dgm:presLayoutVars>
          <dgm:bulletEnabled val="1"/>
        </dgm:presLayoutVars>
      </dgm:prSet>
      <dgm:spPr/>
      <dgm:t>
        <a:bodyPr/>
        <a:lstStyle/>
        <a:p>
          <a:endParaRPr lang="en-US"/>
        </a:p>
      </dgm:t>
    </dgm:pt>
    <dgm:pt modelId="{1A5F1B48-B9BF-4594-BD7D-AC4559F4186F}" type="pres">
      <dgm:prSet presAssocID="{66F994CF-C20D-424E-88FA-3744636ECB44}" presName="sibTrans" presStyleLbl="sibTrans2D1" presStyleIdx="0" presStyleCnt="0"/>
      <dgm:spPr/>
      <dgm:t>
        <a:bodyPr/>
        <a:lstStyle/>
        <a:p>
          <a:endParaRPr lang="en-US"/>
        </a:p>
      </dgm:t>
    </dgm:pt>
    <dgm:pt modelId="{D77327AB-2F8C-4E80-8A96-9EBE187412C5}" type="pres">
      <dgm:prSet presAssocID="{45FAEB28-061E-4F0D-A4C6-2BAF8A34880D}" presName="compNode" presStyleCnt="0"/>
      <dgm:spPr/>
    </dgm:pt>
    <dgm:pt modelId="{5C509DED-41DF-44D0-94B6-442F21BDCCE4}" type="pres">
      <dgm:prSet presAssocID="{45FAEB28-061E-4F0D-A4C6-2BAF8A34880D}" presName="pictRect" presStyleLbl="node1" presStyleIdx="3" presStyleCnt="9"/>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l="-619" t="-15818" r="619" b="-30182"/>
          </a:stretch>
        </a:blipFill>
      </dgm:spPr>
      <dgm:extLst>
        <a:ext uri="{E40237B7-FDA0-4F09-8148-C483321AD2D9}">
          <dgm14:cNvPr xmlns:dgm14="http://schemas.microsoft.com/office/drawing/2010/diagram" id="0" name="" descr="User with solid fill"/>
        </a:ext>
      </dgm:extLst>
    </dgm:pt>
    <dgm:pt modelId="{6A749D68-3B36-4829-AADF-83B8997EE5C8}" type="pres">
      <dgm:prSet presAssocID="{45FAEB28-061E-4F0D-A4C6-2BAF8A34880D}" presName="textRect" presStyleLbl="revTx" presStyleIdx="3" presStyleCnt="9">
        <dgm:presLayoutVars>
          <dgm:bulletEnabled val="1"/>
        </dgm:presLayoutVars>
      </dgm:prSet>
      <dgm:spPr/>
      <dgm:t>
        <a:bodyPr/>
        <a:lstStyle/>
        <a:p>
          <a:endParaRPr lang="en-US"/>
        </a:p>
      </dgm:t>
    </dgm:pt>
    <dgm:pt modelId="{06F8B489-6CA1-4AE3-925F-3DCEEDDBCE8E}" type="pres">
      <dgm:prSet presAssocID="{15B635F2-CEAA-4374-B0C1-FA5943AC5A77}" presName="sibTrans" presStyleLbl="sibTrans2D1" presStyleIdx="0" presStyleCnt="0"/>
      <dgm:spPr/>
      <dgm:t>
        <a:bodyPr/>
        <a:lstStyle/>
        <a:p>
          <a:endParaRPr lang="en-US"/>
        </a:p>
      </dgm:t>
    </dgm:pt>
    <dgm:pt modelId="{35F341DB-7C17-41DA-BCB7-71BFC60A7A34}" type="pres">
      <dgm:prSet presAssocID="{05B0EE32-5FC9-410C-960E-CBFCF40E29E1}" presName="compNode" presStyleCnt="0"/>
      <dgm:spPr/>
    </dgm:pt>
    <dgm:pt modelId="{B221479A-4C49-46FB-8A6A-EE8FA9068EB8}" type="pres">
      <dgm:prSet presAssocID="{05B0EE32-5FC9-410C-960E-CBFCF40E29E1}" presName="pictRect" presStyleLbl="node1" presStyleIdx="4" presStyleCnt="9"/>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l="290" t="-6514" r="-290" b="-39486"/>
          </a:stretch>
        </a:blipFill>
      </dgm:spPr>
      <dgm:extLst>
        <a:ext uri="{E40237B7-FDA0-4F09-8148-C483321AD2D9}">
          <dgm14:cNvPr xmlns:dgm14="http://schemas.microsoft.com/office/drawing/2010/diagram" id="0" name="" descr="Hill scene with solid fill"/>
        </a:ext>
      </dgm:extLst>
    </dgm:pt>
    <dgm:pt modelId="{184AEE2B-932C-49A7-8809-C7395670C30F}" type="pres">
      <dgm:prSet presAssocID="{05B0EE32-5FC9-410C-960E-CBFCF40E29E1}" presName="textRect" presStyleLbl="revTx" presStyleIdx="4" presStyleCnt="9">
        <dgm:presLayoutVars>
          <dgm:bulletEnabled val="1"/>
        </dgm:presLayoutVars>
      </dgm:prSet>
      <dgm:spPr/>
      <dgm:t>
        <a:bodyPr/>
        <a:lstStyle/>
        <a:p>
          <a:endParaRPr lang="en-US"/>
        </a:p>
      </dgm:t>
    </dgm:pt>
    <dgm:pt modelId="{4C686E6E-61CF-45F8-A855-47DB7983E3A9}" type="pres">
      <dgm:prSet presAssocID="{C5F5DF4B-37FE-4E40-80D8-6B3806BB5F1C}" presName="sibTrans" presStyleLbl="sibTrans2D1" presStyleIdx="0" presStyleCnt="0"/>
      <dgm:spPr/>
      <dgm:t>
        <a:bodyPr/>
        <a:lstStyle/>
        <a:p>
          <a:endParaRPr lang="en-US"/>
        </a:p>
      </dgm:t>
    </dgm:pt>
    <dgm:pt modelId="{979BBF10-1A0D-4135-89EF-8327869905F5}" type="pres">
      <dgm:prSet presAssocID="{D6AB30A2-C4BA-4BFC-A668-81C1AC95EF85}" presName="compNode" presStyleCnt="0"/>
      <dgm:spPr/>
    </dgm:pt>
    <dgm:pt modelId="{380BBCEE-F5FB-4B44-9C29-A35A657D8D31}" type="pres">
      <dgm:prSet presAssocID="{D6AB30A2-C4BA-4BFC-A668-81C1AC95EF85}" presName="pict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t="-23000" b="-23000"/>
          </a:stretch>
        </a:blipFill>
      </dgm:spPr>
      <dgm:extLst>
        <a:ext uri="{E40237B7-FDA0-4F09-8148-C483321AD2D9}">
          <dgm14:cNvPr xmlns:dgm14="http://schemas.microsoft.com/office/drawing/2010/diagram" id="0" name="" descr="Money with solid fill"/>
        </a:ext>
      </dgm:extLst>
    </dgm:pt>
    <dgm:pt modelId="{C6F60EDE-EA79-4074-911F-A30C6BD8B5FD}" type="pres">
      <dgm:prSet presAssocID="{D6AB30A2-C4BA-4BFC-A668-81C1AC95EF85}" presName="textRect" presStyleLbl="revTx" presStyleIdx="5" presStyleCnt="9">
        <dgm:presLayoutVars>
          <dgm:bulletEnabled val="1"/>
        </dgm:presLayoutVars>
      </dgm:prSet>
      <dgm:spPr/>
      <dgm:t>
        <a:bodyPr/>
        <a:lstStyle/>
        <a:p>
          <a:endParaRPr lang="en-US"/>
        </a:p>
      </dgm:t>
    </dgm:pt>
    <dgm:pt modelId="{6BA233D0-D80B-4B9A-BEFB-E7F2EEF1E076}" type="pres">
      <dgm:prSet presAssocID="{36719115-1928-4566-88DC-F00B6AEF396F}" presName="sibTrans" presStyleLbl="sibTrans2D1" presStyleIdx="0" presStyleCnt="0"/>
      <dgm:spPr/>
      <dgm:t>
        <a:bodyPr/>
        <a:lstStyle/>
        <a:p>
          <a:endParaRPr lang="en-US"/>
        </a:p>
      </dgm:t>
    </dgm:pt>
    <dgm:pt modelId="{FCDF2911-543B-479A-8954-A5AADCD4DE5F}" type="pres">
      <dgm:prSet presAssocID="{408AD329-BF81-4146-8973-329AE6D0AADC}" presName="compNode" presStyleCnt="0"/>
      <dgm:spPr/>
    </dgm:pt>
    <dgm:pt modelId="{0A827ECE-98E1-4652-904F-69C98C0EF536}" type="pres">
      <dgm:prSet presAssocID="{408AD329-BF81-4146-8973-329AE6D0AADC}" presName="pict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t="-23000" b="-23000"/>
          </a:stretch>
        </a:blipFill>
      </dgm:spPr>
      <dgm:extLst>
        <a:ext uri="{E40237B7-FDA0-4F09-8148-C483321AD2D9}">
          <dgm14:cNvPr xmlns:dgm14="http://schemas.microsoft.com/office/drawing/2010/diagram" id="0" name="" descr="Dim (Smaller Sun) with solid fill"/>
        </a:ext>
      </dgm:extLst>
    </dgm:pt>
    <dgm:pt modelId="{70A0E423-220C-4EAD-BC72-AFDB9B39C5F4}" type="pres">
      <dgm:prSet presAssocID="{408AD329-BF81-4146-8973-329AE6D0AADC}" presName="textRect" presStyleLbl="revTx" presStyleIdx="6" presStyleCnt="9">
        <dgm:presLayoutVars>
          <dgm:bulletEnabled val="1"/>
        </dgm:presLayoutVars>
      </dgm:prSet>
      <dgm:spPr/>
      <dgm:t>
        <a:bodyPr/>
        <a:lstStyle/>
        <a:p>
          <a:endParaRPr lang="en-US"/>
        </a:p>
      </dgm:t>
    </dgm:pt>
    <dgm:pt modelId="{4BEF1EAC-475B-45BD-9E50-2009B7A5F66D}" type="pres">
      <dgm:prSet presAssocID="{BD2BA40C-31EA-4238-9BD8-47286281EEE5}" presName="sibTrans" presStyleLbl="sibTrans2D1" presStyleIdx="0" presStyleCnt="0"/>
      <dgm:spPr/>
      <dgm:t>
        <a:bodyPr/>
        <a:lstStyle/>
        <a:p>
          <a:endParaRPr lang="en-US"/>
        </a:p>
      </dgm:t>
    </dgm:pt>
    <dgm:pt modelId="{1E80270A-9592-44AB-A4E8-ACBA79037263}" type="pres">
      <dgm:prSet presAssocID="{D9A4B20E-F8E2-457E-986A-5F894C945F76}" presName="compNode" presStyleCnt="0"/>
      <dgm:spPr/>
    </dgm:pt>
    <dgm:pt modelId="{2CF0FEBD-3CC0-454C-BA7B-80F22D2811A4}" type="pres">
      <dgm:prSet presAssocID="{D9A4B20E-F8E2-457E-986A-5F894C945F76}" presName="pict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t="-23000" b="-23000"/>
          </a:stretch>
        </a:blipFill>
      </dgm:spPr>
      <dgm:extLst>
        <a:ext uri="{E40237B7-FDA0-4F09-8148-C483321AD2D9}">
          <dgm14:cNvPr xmlns:dgm14="http://schemas.microsoft.com/office/drawing/2010/diagram" id="0" name="" descr="Palette with solid fill"/>
        </a:ext>
      </dgm:extLst>
    </dgm:pt>
    <dgm:pt modelId="{0603A778-128D-48CE-95A4-5F943370FB31}" type="pres">
      <dgm:prSet presAssocID="{D9A4B20E-F8E2-457E-986A-5F894C945F76}" presName="textRect" presStyleLbl="revTx" presStyleIdx="7" presStyleCnt="9">
        <dgm:presLayoutVars>
          <dgm:bulletEnabled val="1"/>
        </dgm:presLayoutVars>
      </dgm:prSet>
      <dgm:spPr/>
      <dgm:t>
        <a:bodyPr/>
        <a:lstStyle/>
        <a:p>
          <a:endParaRPr lang="en-US"/>
        </a:p>
      </dgm:t>
    </dgm:pt>
    <dgm:pt modelId="{762963B5-F12E-4C3F-A32C-87EA89A770FF}" type="pres">
      <dgm:prSet presAssocID="{D912BE4D-2FF6-4964-BE71-ED3D8783D615}" presName="sibTrans" presStyleLbl="sibTrans2D1" presStyleIdx="0" presStyleCnt="0"/>
      <dgm:spPr/>
      <dgm:t>
        <a:bodyPr/>
        <a:lstStyle/>
        <a:p>
          <a:endParaRPr lang="en-US"/>
        </a:p>
      </dgm:t>
    </dgm:pt>
    <dgm:pt modelId="{DB592F83-F6D0-44BF-9231-DD0546C61370}" type="pres">
      <dgm:prSet presAssocID="{8CDC5541-07AE-4FE1-932B-CAF96697CC1E}" presName="compNode" presStyleCnt="0"/>
      <dgm:spPr/>
    </dgm:pt>
    <dgm:pt modelId="{A22AD43D-6CA7-454B-A161-AC225872184B}" type="pres">
      <dgm:prSet presAssocID="{8CDC5541-07AE-4FE1-932B-CAF96697CC1E}" presName="pict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t="-23000" b="-23000"/>
          </a:stretch>
        </a:blipFill>
      </dgm:spPr>
      <dgm:extLst>
        <a:ext uri="{E40237B7-FDA0-4F09-8148-C483321AD2D9}">
          <dgm14:cNvPr xmlns:dgm14="http://schemas.microsoft.com/office/drawing/2010/diagram" id="0" name="" descr="Blackboard outline"/>
        </a:ext>
      </dgm:extLst>
    </dgm:pt>
    <dgm:pt modelId="{916C88CE-015B-4881-B222-B2D6EDC8EB41}" type="pres">
      <dgm:prSet presAssocID="{8CDC5541-07AE-4FE1-932B-CAF96697CC1E}" presName="textRect" presStyleLbl="revTx" presStyleIdx="8" presStyleCnt="9" custScaleX="110887">
        <dgm:presLayoutVars>
          <dgm:bulletEnabled val="1"/>
        </dgm:presLayoutVars>
      </dgm:prSet>
      <dgm:spPr/>
      <dgm:t>
        <a:bodyPr/>
        <a:lstStyle/>
        <a:p>
          <a:endParaRPr lang="en-US"/>
        </a:p>
      </dgm:t>
    </dgm:pt>
  </dgm:ptLst>
  <dgm:cxnLst>
    <dgm:cxn modelId="{EE027808-F6F0-4DE8-A4EE-FDA1E958FE60}" type="presOf" srcId="{45FAEB28-061E-4F0D-A4C6-2BAF8A34880D}" destId="{6A749D68-3B36-4829-AADF-83B8997EE5C8}" srcOrd="0" destOrd="0" presId="urn:microsoft.com/office/officeart/2005/8/layout/pList1"/>
    <dgm:cxn modelId="{8D2E1C54-93D0-4014-BCAB-37D853AF8297}" type="presOf" srcId="{BD2BA40C-31EA-4238-9BD8-47286281EEE5}" destId="{4BEF1EAC-475B-45BD-9E50-2009B7A5F66D}" srcOrd="0" destOrd="0" presId="urn:microsoft.com/office/officeart/2005/8/layout/pList1"/>
    <dgm:cxn modelId="{08A3FB0C-79A0-45F2-949D-03CA4D6E73FE}" type="presOf" srcId="{C5F5DF4B-37FE-4E40-80D8-6B3806BB5F1C}" destId="{4C686E6E-61CF-45F8-A855-47DB7983E3A9}" srcOrd="0" destOrd="0" presId="urn:microsoft.com/office/officeart/2005/8/layout/pList1"/>
    <dgm:cxn modelId="{B8A857B8-DDEB-45D9-AD96-DFCC3D7B4903}" type="presOf" srcId="{36719115-1928-4566-88DC-F00B6AEF396F}" destId="{6BA233D0-D80B-4B9A-BEFB-E7F2EEF1E076}" srcOrd="0" destOrd="0" presId="urn:microsoft.com/office/officeart/2005/8/layout/pList1"/>
    <dgm:cxn modelId="{FBD0FFC3-B680-40D7-A8D5-4557432AC9F0}" type="presOf" srcId="{897A202F-0FED-429E-8233-BA4EA91707E2}" destId="{9757AA99-8421-44C6-855B-AA14570566D5}" srcOrd="0" destOrd="0" presId="urn:microsoft.com/office/officeart/2005/8/layout/pList1"/>
    <dgm:cxn modelId="{065F6423-D6F8-427E-81C6-67D1F6C364EC}" type="presOf" srcId="{66F994CF-C20D-424E-88FA-3744636ECB44}" destId="{1A5F1B48-B9BF-4594-BD7D-AC4559F4186F}" srcOrd="0" destOrd="0" presId="urn:microsoft.com/office/officeart/2005/8/layout/pList1"/>
    <dgm:cxn modelId="{1DEB25A7-4CCD-45ED-8790-112427540B27}" srcId="{BF1E9365-AD63-4B3D-8556-5368C94A943D}" destId="{408AD329-BF81-4146-8973-329AE6D0AADC}" srcOrd="6" destOrd="0" parTransId="{4E1505D8-B47E-4D36-94B5-04E5A49D4127}" sibTransId="{BD2BA40C-31EA-4238-9BD8-47286281EEE5}"/>
    <dgm:cxn modelId="{215ED8EC-D74B-4F84-BF50-C1CCE765DC13}" srcId="{BF1E9365-AD63-4B3D-8556-5368C94A943D}" destId="{897A202F-0FED-429E-8233-BA4EA91707E2}" srcOrd="2" destOrd="0" parTransId="{B7CA2284-E4E4-4F57-BFA4-E2A27581A5D7}" sibTransId="{66F994CF-C20D-424E-88FA-3744636ECB44}"/>
    <dgm:cxn modelId="{E956C951-7015-4349-9CF6-0C92DB1648E4}" type="presOf" srcId="{8D2D8836-435C-4235-BE79-B21FD919DDAA}" destId="{5EABD0CE-B9C7-4A2C-9EB9-89C4D41D8410}" srcOrd="0" destOrd="0" presId="urn:microsoft.com/office/officeart/2005/8/layout/pList1"/>
    <dgm:cxn modelId="{4B56FA36-69E6-45B8-9B2B-A03B1BD79BC8}" srcId="{BF1E9365-AD63-4B3D-8556-5368C94A943D}" destId="{8D2D8836-435C-4235-BE79-B21FD919DDAA}" srcOrd="1" destOrd="0" parTransId="{85ED7A36-6E9B-418F-96AD-5A326E91A760}" sibTransId="{13D2E059-554E-42B4-88B1-EE19D8C5A527}"/>
    <dgm:cxn modelId="{B1FC147D-BB25-4C1F-A180-937C81C70EE1}" type="presOf" srcId="{05B0EE32-5FC9-410C-960E-CBFCF40E29E1}" destId="{184AEE2B-932C-49A7-8809-C7395670C30F}" srcOrd="0" destOrd="0" presId="urn:microsoft.com/office/officeart/2005/8/layout/pList1"/>
    <dgm:cxn modelId="{06FA9C75-7EAD-4D5C-91B4-9587A0C53844}" srcId="{BF1E9365-AD63-4B3D-8556-5368C94A943D}" destId="{D6AB30A2-C4BA-4BFC-A668-81C1AC95EF85}" srcOrd="5" destOrd="0" parTransId="{33BA2B59-85F1-4487-8A62-A7A0B07A59E2}" sibTransId="{36719115-1928-4566-88DC-F00B6AEF396F}"/>
    <dgm:cxn modelId="{43FABC39-4213-46AB-AA61-EFF18FB00863}" type="presOf" srcId="{13D2E059-554E-42B4-88B1-EE19D8C5A527}" destId="{373389CC-F510-448A-AE33-A0BAB1F5AFA6}" srcOrd="0" destOrd="0" presId="urn:microsoft.com/office/officeart/2005/8/layout/pList1"/>
    <dgm:cxn modelId="{F1F0D144-B6FA-44B8-BFAB-064A372E07ED}" srcId="{BF1E9365-AD63-4B3D-8556-5368C94A943D}" destId="{D9A4B20E-F8E2-457E-986A-5F894C945F76}" srcOrd="7" destOrd="0" parTransId="{9C5CFCC5-665D-4F72-B484-D38CB68B92AA}" sibTransId="{D912BE4D-2FF6-4964-BE71-ED3D8783D615}"/>
    <dgm:cxn modelId="{DE4A2040-55F6-4D3C-A3AF-27EC3D2534B3}" type="presOf" srcId="{4BD73CA4-0946-44AC-8547-F1567BB06F15}" destId="{CA936C98-543C-4F18-BBED-B9FE6C90A461}" srcOrd="0" destOrd="0" presId="urn:microsoft.com/office/officeart/2005/8/layout/pList1"/>
    <dgm:cxn modelId="{997C8006-8205-4B6F-89C6-78C93FDDB409}" type="presOf" srcId="{408AD329-BF81-4146-8973-329AE6D0AADC}" destId="{70A0E423-220C-4EAD-BC72-AFDB9B39C5F4}" srcOrd="0" destOrd="0" presId="urn:microsoft.com/office/officeart/2005/8/layout/pList1"/>
    <dgm:cxn modelId="{606095C9-46FC-4B34-A2B3-C94231645FF7}" type="presOf" srcId="{82792370-7AE2-454C-95D8-6004F997D51B}" destId="{C9E21290-47D3-4462-8C0C-297AD28A42C9}" srcOrd="0" destOrd="0" presId="urn:microsoft.com/office/officeart/2005/8/layout/pList1"/>
    <dgm:cxn modelId="{E67D4722-6A5B-4BEC-89B1-1A463F744AEF}" type="presOf" srcId="{15B635F2-CEAA-4374-B0C1-FA5943AC5A77}" destId="{06F8B489-6CA1-4AE3-925F-3DCEEDDBCE8E}" srcOrd="0" destOrd="0" presId="urn:microsoft.com/office/officeart/2005/8/layout/pList1"/>
    <dgm:cxn modelId="{6687CD3B-C9C3-4769-AFE7-8BEE635649DD}" srcId="{BF1E9365-AD63-4B3D-8556-5368C94A943D}" destId="{05B0EE32-5FC9-410C-960E-CBFCF40E29E1}" srcOrd="4" destOrd="0" parTransId="{B981EF90-E85C-4D98-AED7-6F57546BD58D}" sibTransId="{C5F5DF4B-37FE-4E40-80D8-6B3806BB5F1C}"/>
    <dgm:cxn modelId="{19A3217B-7DD0-455E-9D6A-5FAF991541DD}" type="presOf" srcId="{8CDC5541-07AE-4FE1-932B-CAF96697CC1E}" destId="{916C88CE-015B-4881-B222-B2D6EDC8EB41}" srcOrd="0" destOrd="0" presId="urn:microsoft.com/office/officeart/2005/8/layout/pList1"/>
    <dgm:cxn modelId="{4C276132-114D-4C3F-9240-1C8DEC55EBE0}" type="presOf" srcId="{D6AB30A2-C4BA-4BFC-A668-81C1AC95EF85}" destId="{C6F60EDE-EA79-4074-911F-A30C6BD8B5FD}" srcOrd="0" destOrd="0" presId="urn:microsoft.com/office/officeart/2005/8/layout/pList1"/>
    <dgm:cxn modelId="{7E63E6A7-CF46-4E23-8D3B-EF93040F531B}" type="presOf" srcId="{BF1E9365-AD63-4B3D-8556-5368C94A943D}" destId="{2C26CCF3-BD4E-444C-AA26-3AB34037A60A}" srcOrd="0" destOrd="0" presId="urn:microsoft.com/office/officeart/2005/8/layout/pList1"/>
    <dgm:cxn modelId="{64C467D3-E0DD-4570-BAEE-7EDFD87992A3}" srcId="{BF1E9365-AD63-4B3D-8556-5368C94A943D}" destId="{45FAEB28-061E-4F0D-A4C6-2BAF8A34880D}" srcOrd="3" destOrd="0" parTransId="{D2FDADFD-E67A-46BF-A3B4-6300B68AFC0F}" sibTransId="{15B635F2-CEAA-4374-B0C1-FA5943AC5A77}"/>
    <dgm:cxn modelId="{88A826F5-CF19-43BC-AE88-2C5EA840596F}" srcId="{BF1E9365-AD63-4B3D-8556-5368C94A943D}" destId="{4BD73CA4-0946-44AC-8547-F1567BB06F15}" srcOrd="0" destOrd="0" parTransId="{9ADC9C10-F039-4E3C-BCE3-7CFB6178D643}" sibTransId="{82792370-7AE2-454C-95D8-6004F997D51B}"/>
    <dgm:cxn modelId="{07A5B5C1-0994-4AF5-B995-9040BEC5BCBD}" type="presOf" srcId="{D912BE4D-2FF6-4964-BE71-ED3D8783D615}" destId="{762963B5-F12E-4C3F-A32C-87EA89A770FF}" srcOrd="0" destOrd="0" presId="urn:microsoft.com/office/officeart/2005/8/layout/pList1"/>
    <dgm:cxn modelId="{32BF8237-B4E0-412C-8E7B-567DA6ABD6E6}" type="presOf" srcId="{D9A4B20E-F8E2-457E-986A-5F894C945F76}" destId="{0603A778-128D-48CE-95A4-5F943370FB31}" srcOrd="0" destOrd="0" presId="urn:microsoft.com/office/officeart/2005/8/layout/pList1"/>
    <dgm:cxn modelId="{B09B8649-BAAE-497D-A3AB-47867381C573}" srcId="{BF1E9365-AD63-4B3D-8556-5368C94A943D}" destId="{8CDC5541-07AE-4FE1-932B-CAF96697CC1E}" srcOrd="8" destOrd="0" parTransId="{3166B103-B201-40CC-809E-F18711FF9EEB}" sibTransId="{51D81027-F08B-4DDF-9FEB-191CD96F85B2}"/>
    <dgm:cxn modelId="{E0C912E1-B57B-40E0-B0B5-B15CDA714F31}" type="presParOf" srcId="{2C26CCF3-BD4E-444C-AA26-3AB34037A60A}" destId="{C8EDE9EE-396E-42C0-BF6F-5798FB4F5C55}" srcOrd="0" destOrd="0" presId="urn:microsoft.com/office/officeart/2005/8/layout/pList1"/>
    <dgm:cxn modelId="{A4210E22-D08D-4DFD-A1BB-1A2C9A751BA6}" type="presParOf" srcId="{C8EDE9EE-396E-42C0-BF6F-5798FB4F5C55}" destId="{6CC72E01-84CF-484A-975D-C14D23B39392}" srcOrd="0" destOrd="0" presId="urn:microsoft.com/office/officeart/2005/8/layout/pList1"/>
    <dgm:cxn modelId="{222BE977-6952-41FA-A63F-725615AF16A6}" type="presParOf" srcId="{C8EDE9EE-396E-42C0-BF6F-5798FB4F5C55}" destId="{CA936C98-543C-4F18-BBED-B9FE6C90A461}" srcOrd="1" destOrd="0" presId="urn:microsoft.com/office/officeart/2005/8/layout/pList1"/>
    <dgm:cxn modelId="{C0427794-9B35-4768-8883-4F0C5F911D99}" type="presParOf" srcId="{2C26CCF3-BD4E-444C-AA26-3AB34037A60A}" destId="{C9E21290-47D3-4462-8C0C-297AD28A42C9}" srcOrd="1" destOrd="0" presId="urn:microsoft.com/office/officeart/2005/8/layout/pList1"/>
    <dgm:cxn modelId="{09E260B5-4D82-4CBC-A94A-AB5B206C0DB2}" type="presParOf" srcId="{2C26CCF3-BD4E-444C-AA26-3AB34037A60A}" destId="{A73E5963-97ED-4C40-A7EE-44B82E9057CF}" srcOrd="2" destOrd="0" presId="urn:microsoft.com/office/officeart/2005/8/layout/pList1"/>
    <dgm:cxn modelId="{1DD4164A-078C-4369-B4D5-5D63B6C0810A}" type="presParOf" srcId="{A73E5963-97ED-4C40-A7EE-44B82E9057CF}" destId="{01B495B7-8895-4C14-8080-E6E8AA066472}" srcOrd="0" destOrd="0" presId="urn:microsoft.com/office/officeart/2005/8/layout/pList1"/>
    <dgm:cxn modelId="{2466A4B3-2ACE-4758-B927-2EE58AA46E66}" type="presParOf" srcId="{A73E5963-97ED-4C40-A7EE-44B82E9057CF}" destId="{5EABD0CE-B9C7-4A2C-9EB9-89C4D41D8410}" srcOrd="1" destOrd="0" presId="urn:microsoft.com/office/officeart/2005/8/layout/pList1"/>
    <dgm:cxn modelId="{17570B52-6A1C-4370-9B8B-16A8DCB980EC}" type="presParOf" srcId="{2C26CCF3-BD4E-444C-AA26-3AB34037A60A}" destId="{373389CC-F510-448A-AE33-A0BAB1F5AFA6}" srcOrd="3" destOrd="0" presId="urn:microsoft.com/office/officeart/2005/8/layout/pList1"/>
    <dgm:cxn modelId="{F6856621-7951-4255-9F5A-5BA50D861A88}" type="presParOf" srcId="{2C26CCF3-BD4E-444C-AA26-3AB34037A60A}" destId="{8113F5B8-0537-4C12-86A6-F767ADD93EAF}" srcOrd="4" destOrd="0" presId="urn:microsoft.com/office/officeart/2005/8/layout/pList1"/>
    <dgm:cxn modelId="{C99B5105-831C-409F-9DFA-015FCDADEF43}" type="presParOf" srcId="{8113F5B8-0537-4C12-86A6-F767ADD93EAF}" destId="{B0A80721-3843-4EAF-B8CC-9689B5AAE513}" srcOrd="0" destOrd="0" presId="urn:microsoft.com/office/officeart/2005/8/layout/pList1"/>
    <dgm:cxn modelId="{89687CE0-6C5F-44FD-9AA7-B5C00FCB49E9}" type="presParOf" srcId="{8113F5B8-0537-4C12-86A6-F767ADD93EAF}" destId="{9757AA99-8421-44C6-855B-AA14570566D5}" srcOrd="1" destOrd="0" presId="urn:microsoft.com/office/officeart/2005/8/layout/pList1"/>
    <dgm:cxn modelId="{CF513DC1-8B28-4035-B28B-3F7074F13706}" type="presParOf" srcId="{2C26CCF3-BD4E-444C-AA26-3AB34037A60A}" destId="{1A5F1B48-B9BF-4594-BD7D-AC4559F4186F}" srcOrd="5" destOrd="0" presId="urn:microsoft.com/office/officeart/2005/8/layout/pList1"/>
    <dgm:cxn modelId="{9C20C689-74AA-4DC8-B5E4-8C192B6153C1}" type="presParOf" srcId="{2C26CCF3-BD4E-444C-AA26-3AB34037A60A}" destId="{D77327AB-2F8C-4E80-8A96-9EBE187412C5}" srcOrd="6" destOrd="0" presId="urn:microsoft.com/office/officeart/2005/8/layout/pList1"/>
    <dgm:cxn modelId="{3CC87203-C3A9-4B63-A532-CA2E461B97FA}" type="presParOf" srcId="{D77327AB-2F8C-4E80-8A96-9EBE187412C5}" destId="{5C509DED-41DF-44D0-94B6-442F21BDCCE4}" srcOrd="0" destOrd="0" presId="urn:microsoft.com/office/officeart/2005/8/layout/pList1"/>
    <dgm:cxn modelId="{E750F7B6-3C43-4EB2-856E-3662546BB5CA}" type="presParOf" srcId="{D77327AB-2F8C-4E80-8A96-9EBE187412C5}" destId="{6A749D68-3B36-4829-AADF-83B8997EE5C8}" srcOrd="1" destOrd="0" presId="urn:microsoft.com/office/officeart/2005/8/layout/pList1"/>
    <dgm:cxn modelId="{0A6D5538-AE86-4471-95D5-E7D7987FF7D8}" type="presParOf" srcId="{2C26CCF3-BD4E-444C-AA26-3AB34037A60A}" destId="{06F8B489-6CA1-4AE3-925F-3DCEEDDBCE8E}" srcOrd="7" destOrd="0" presId="urn:microsoft.com/office/officeart/2005/8/layout/pList1"/>
    <dgm:cxn modelId="{16AA75FB-AD89-43AB-9417-306E97581FE2}" type="presParOf" srcId="{2C26CCF3-BD4E-444C-AA26-3AB34037A60A}" destId="{35F341DB-7C17-41DA-BCB7-71BFC60A7A34}" srcOrd="8" destOrd="0" presId="urn:microsoft.com/office/officeart/2005/8/layout/pList1"/>
    <dgm:cxn modelId="{B01E12D4-B60E-4F06-A27C-8E8B4E448CE1}" type="presParOf" srcId="{35F341DB-7C17-41DA-BCB7-71BFC60A7A34}" destId="{B221479A-4C49-46FB-8A6A-EE8FA9068EB8}" srcOrd="0" destOrd="0" presId="urn:microsoft.com/office/officeart/2005/8/layout/pList1"/>
    <dgm:cxn modelId="{EBC1A25A-DAD4-4B07-92E1-A680CB56B1D7}" type="presParOf" srcId="{35F341DB-7C17-41DA-BCB7-71BFC60A7A34}" destId="{184AEE2B-932C-49A7-8809-C7395670C30F}" srcOrd="1" destOrd="0" presId="urn:microsoft.com/office/officeart/2005/8/layout/pList1"/>
    <dgm:cxn modelId="{DA2B474C-3248-483D-B606-B96934659BED}" type="presParOf" srcId="{2C26CCF3-BD4E-444C-AA26-3AB34037A60A}" destId="{4C686E6E-61CF-45F8-A855-47DB7983E3A9}" srcOrd="9" destOrd="0" presId="urn:microsoft.com/office/officeart/2005/8/layout/pList1"/>
    <dgm:cxn modelId="{AB48799F-CC0C-48B6-92E9-59BE6458FD02}" type="presParOf" srcId="{2C26CCF3-BD4E-444C-AA26-3AB34037A60A}" destId="{979BBF10-1A0D-4135-89EF-8327869905F5}" srcOrd="10" destOrd="0" presId="urn:microsoft.com/office/officeart/2005/8/layout/pList1"/>
    <dgm:cxn modelId="{D8F8D0E8-9786-4EEB-8A55-3BC36C2BD0AE}" type="presParOf" srcId="{979BBF10-1A0D-4135-89EF-8327869905F5}" destId="{380BBCEE-F5FB-4B44-9C29-A35A657D8D31}" srcOrd="0" destOrd="0" presId="urn:microsoft.com/office/officeart/2005/8/layout/pList1"/>
    <dgm:cxn modelId="{563E5ECD-8AA6-4546-8809-892CD7AF547D}" type="presParOf" srcId="{979BBF10-1A0D-4135-89EF-8327869905F5}" destId="{C6F60EDE-EA79-4074-911F-A30C6BD8B5FD}" srcOrd="1" destOrd="0" presId="urn:microsoft.com/office/officeart/2005/8/layout/pList1"/>
    <dgm:cxn modelId="{F3C9A320-E4CD-4877-8B9F-A50C683D927F}" type="presParOf" srcId="{2C26CCF3-BD4E-444C-AA26-3AB34037A60A}" destId="{6BA233D0-D80B-4B9A-BEFB-E7F2EEF1E076}" srcOrd="11" destOrd="0" presId="urn:microsoft.com/office/officeart/2005/8/layout/pList1"/>
    <dgm:cxn modelId="{684FA753-EF4C-4E88-BC86-9F5E486D7EC4}" type="presParOf" srcId="{2C26CCF3-BD4E-444C-AA26-3AB34037A60A}" destId="{FCDF2911-543B-479A-8954-A5AADCD4DE5F}" srcOrd="12" destOrd="0" presId="urn:microsoft.com/office/officeart/2005/8/layout/pList1"/>
    <dgm:cxn modelId="{D45BD2D4-454A-40CB-A755-555E38BE11AE}" type="presParOf" srcId="{FCDF2911-543B-479A-8954-A5AADCD4DE5F}" destId="{0A827ECE-98E1-4652-904F-69C98C0EF536}" srcOrd="0" destOrd="0" presId="urn:microsoft.com/office/officeart/2005/8/layout/pList1"/>
    <dgm:cxn modelId="{AFE671AC-A63D-47B9-8828-956492EBD0ED}" type="presParOf" srcId="{FCDF2911-543B-479A-8954-A5AADCD4DE5F}" destId="{70A0E423-220C-4EAD-BC72-AFDB9B39C5F4}" srcOrd="1" destOrd="0" presId="urn:microsoft.com/office/officeart/2005/8/layout/pList1"/>
    <dgm:cxn modelId="{F128BD69-D6C5-46BE-8EF5-CE9254C8B09A}" type="presParOf" srcId="{2C26CCF3-BD4E-444C-AA26-3AB34037A60A}" destId="{4BEF1EAC-475B-45BD-9E50-2009B7A5F66D}" srcOrd="13" destOrd="0" presId="urn:microsoft.com/office/officeart/2005/8/layout/pList1"/>
    <dgm:cxn modelId="{B464C788-474A-4601-9B19-FF0F8AC8C6E6}" type="presParOf" srcId="{2C26CCF3-BD4E-444C-AA26-3AB34037A60A}" destId="{1E80270A-9592-44AB-A4E8-ACBA79037263}" srcOrd="14" destOrd="0" presId="urn:microsoft.com/office/officeart/2005/8/layout/pList1"/>
    <dgm:cxn modelId="{E37D152C-28F5-4955-8D20-95B9BC4FF715}" type="presParOf" srcId="{1E80270A-9592-44AB-A4E8-ACBA79037263}" destId="{2CF0FEBD-3CC0-454C-BA7B-80F22D2811A4}" srcOrd="0" destOrd="0" presId="urn:microsoft.com/office/officeart/2005/8/layout/pList1"/>
    <dgm:cxn modelId="{1EA767ED-ADDD-42DC-AA76-7A62BD923511}" type="presParOf" srcId="{1E80270A-9592-44AB-A4E8-ACBA79037263}" destId="{0603A778-128D-48CE-95A4-5F943370FB31}" srcOrd="1" destOrd="0" presId="urn:microsoft.com/office/officeart/2005/8/layout/pList1"/>
    <dgm:cxn modelId="{DB59A79B-DF4F-4B9A-948C-4FC30FC70656}" type="presParOf" srcId="{2C26CCF3-BD4E-444C-AA26-3AB34037A60A}" destId="{762963B5-F12E-4C3F-A32C-87EA89A770FF}" srcOrd="15" destOrd="0" presId="urn:microsoft.com/office/officeart/2005/8/layout/pList1"/>
    <dgm:cxn modelId="{ABB62D2F-7FE4-4619-9079-B7A39214F1F4}" type="presParOf" srcId="{2C26CCF3-BD4E-444C-AA26-3AB34037A60A}" destId="{DB592F83-F6D0-44BF-9231-DD0546C61370}" srcOrd="16" destOrd="0" presId="urn:microsoft.com/office/officeart/2005/8/layout/pList1"/>
    <dgm:cxn modelId="{B16000AF-6DDC-42E1-9ACC-8D61985FBDAD}" type="presParOf" srcId="{DB592F83-F6D0-44BF-9231-DD0546C61370}" destId="{A22AD43D-6CA7-454B-A161-AC225872184B}" srcOrd="0" destOrd="0" presId="urn:microsoft.com/office/officeart/2005/8/layout/pList1"/>
    <dgm:cxn modelId="{39DA8626-C5F8-45B2-B598-6FEAE7BFE2CE}" type="presParOf" srcId="{DB592F83-F6D0-44BF-9231-DD0546C61370}" destId="{916C88CE-015B-4881-B222-B2D6EDC8EB4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3D7069-C971-4DBF-861F-62A0BFD610A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8A6CFDD9-8896-40CC-8EEE-15A3BBE12CBC}">
      <dgm:prSet/>
      <dgm:spPr/>
      <dgm:t>
        <a:bodyPr/>
        <a:lstStyle/>
        <a:p>
          <a:r>
            <a:rPr lang="en-US">
              <a:latin typeface="Arial" panose="020B0604020202020204" pitchFamily="34" charset="0"/>
              <a:cs typeface="Arial" panose="020B0604020202020204" pitchFamily="34" charset="0"/>
            </a:rPr>
            <a:t>Medical insurance (including Medicare, Medicaid)</a:t>
          </a:r>
        </a:p>
      </dgm:t>
    </dgm:pt>
    <dgm:pt modelId="{C9D82E95-312E-4B82-BF07-9A4352BC94DC}" type="parTrans" cxnId="{1635AED7-4B8E-4ED9-8854-9DDA4BBF32F7}">
      <dgm:prSet/>
      <dgm:spPr/>
      <dgm:t>
        <a:bodyPr/>
        <a:lstStyle/>
        <a:p>
          <a:endParaRPr lang="en-US">
            <a:latin typeface="Arial" panose="020B0604020202020204" pitchFamily="34" charset="0"/>
            <a:cs typeface="Arial" panose="020B0604020202020204" pitchFamily="34" charset="0"/>
          </a:endParaRPr>
        </a:p>
      </dgm:t>
    </dgm:pt>
    <dgm:pt modelId="{1475E801-A16D-4C46-B01F-7F5AA78AA892}" type="sibTrans" cxnId="{1635AED7-4B8E-4ED9-8854-9DDA4BBF32F7}">
      <dgm:prSet/>
      <dgm:spPr/>
      <dgm:t>
        <a:bodyPr/>
        <a:lstStyle/>
        <a:p>
          <a:endParaRPr lang="en-US">
            <a:latin typeface="Arial" panose="020B0604020202020204" pitchFamily="34" charset="0"/>
            <a:cs typeface="Arial" panose="020B0604020202020204" pitchFamily="34" charset="0"/>
          </a:endParaRPr>
        </a:p>
      </dgm:t>
    </dgm:pt>
    <dgm:pt modelId="{BA14020C-596B-4DDA-BF2F-134FEDF50D9A}">
      <dgm:prSet/>
      <dgm:spPr/>
      <dgm:t>
        <a:bodyPr/>
        <a:lstStyle/>
        <a:p>
          <a:r>
            <a:rPr lang="en-US">
              <a:latin typeface="Arial" panose="020B0604020202020204" pitchFamily="34" charset="0"/>
              <a:cs typeface="Arial" panose="020B0604020202020204" pitchFamily="34" charset="0"/>
            </a:rPr>
            <a:t>Waivers</a:t>
          </a:r>
        </a:p>
      </dgm:t>
    </dgm:pt>
    <dgm:pt modelId="{BAB0B520-718D-4D47-AAB6-9BD2A5D68E2D}" type="parTrans" cxnId="{EFB5B008-B49D-4FAB-85A4-201486F3CAF8}">
      <dgm:prSet/>
      <dgm:spPr/>
      <dgm:t>
        <a:bodyPr/>
        <a:lstStyle/>
        <a:p>
          <a:endParaRPr lang="en-US">
            <a:latin typeface="Arial" panose="020B0604020202020204" pitchFamily="34" charset="0"/>
            <a:cs typeface="Arial" panose="020B0604020202020204" pitchFamily="34" charset="0"/>
          </a:endParaRPr>
        </a:p>
      </dgm:t>
    </dgm:pt>
    <dgm:pt modelId="{A5EF75A4-9C97-49FD-83B8-F53ECBA3478A}" type="sibTrans" cxnId="{EFB5B008-B49D-4FAB-85A4-201486F3CAF8}">
      <dgm:prSet/>
      <dgm:spPr/>
      <dgm:t>
        <a:bodyPr/>
        <a:lstStyle/>
        <a:p>
          <a:endParaRPr lang="en-US">
            <a:latin typeface="Arial" panose="020B0604020202020204" pitchFamily="34" charset="0"/>
            <a:cs typeface="Arial" panose="020B0604020202020204" pitchFamily="34" charset="0"/>
          </a:endParaRPr>
        </a:p>
      </dgm:t>
    </dgm:pt>
    <dgm:pt modelId="{14C3DEC1-FA9D-476E-BC24-B66184C6197A}">
      <dgm:prSet/>
      <dgm:spPr/>
      <dgm:t>
        <a:bodyPr/>
        <a:lstStyle/>
        <a:p>
          <a:r>
            <a:rPr lang="en-US">
              <a:latin typeface="Arial" panose="020B0604020202020204" pitchFamily="34" charset="0"/>
              <a:cs typeface="Arial" panose="020B0604020202020204" pitchFamily="34" charset="0"/>
            </a:rPr>
            <a:t>MN STAR program (for device loans and demos)</a:t>
          </a:r>
        </a:p>
      </dgm:t>
    </dgm:pt>
    <dgm:pt modelId="{B5C75B41-4244-412B-AD42-09012D5F04B8}" type="parTrans" cxnId="{01A50482-B0B7-404C-81C5-4B2030F08EF9}">
      <dgm:prSet/>
      <dgm:spPr/>
      <dgm:t>
        <a:bodyPr/>
        <a:lstStyle/>
        <a:p>
          <a:endParaRPr lang="en-US">
            <a:latin typeface="Arial" panose="020B0604020202020204" pitchFamily="34" charset="0"/>
            <a:cs typeface="Arial" panose="020B0604020202020204" pitchFamily="34" charset="0"/>
          </a:endParaRPr>
        </a:p>
      </dgm:t>
    </dgm:pt>
    <dgm:pt modelId="{37FD44AD-D6BD-4DFE-A306-C31F1504CEBC}" type="sibTrans" cxnId="{01A50482-B0B7-404C-81C5-4B2030F08EF9}">
      <dgm:prSet/>
      <dgm:spPr/>
      <dgm:t>
        <a:bodyPr/>
        <a:lstStyle/>
        <a:p>
          <a:endParaRPr lang="en-US">
            <a:latin typeface="Arial" panose="020B0604020202020204" pitchFamily="34" charset="0"/>
            <a:cs typeface="Arial" panose="020B0604020202020204" pitchFamily="34" charset="0"/>
          </a:endParaRPr>
        </a:p>
      </dgm:t>
    </dgm:pt>
    <dgm:pt modelId="{E70096DF-A6CA-499A-BFE6-D2ACC8769D4B}">
      <dgm:prSet/>
      <dgm:spPr/>
      <dgm:t>
        <a:bodyPr/>
        <a:lstStyle/>
        <a:p>
          <a:r>
            <a:rPr lang="en-US">
              <a:latin typeface="Arial" panose="020B0604020202020204" pitchFamily="34" charset="0"/>
              <a:cs typeface="Arial" panose="020B0604020202020204" pitchFamily="34" charset="0"/>
            </a:rPr>
            <a:t>MN State Services for the Blind </a:t>
          </a:r>
        </a:p>
      </dgm:t>
      <dgm:extLst>
        <a:ext uri="{E40237B7-FDA0-4F09-8148-C483321AD2D9}">
          <dgm14:cNvPr xmlns:dgm14="http://schemas.microsoft.com/office/drawing/2010/diagram" id="0" name="" descr="Chart containing the following funding sources: Medical insurance (including Medicare, Medicaid); Waivers; Title III funds; MN STAR program (for device loans and demos); MN State Services for the Blind; and Other grants or contracts."/>
        </a:ext>
      </dgm:extLst>
    </dgm:pt>
    <dgm:pt modelId="{38EF5806-92F7-4DB5-8F42-EA1D80949F49}" type="parTrans" cxnId="{9CC9B92E-830C-4430-99BB-A9640A5F4276}">
      <dgm:prSet/>
      <dgm:spPr/>
      <dgm:t>
        <a:bodyPr/>
        <a:lstStyle/>
        <a:p>
          <a:endParaRPr lang="en-US">
            <a:latin typeface="Arial" panose="020B0604020202020204" pitchFamily="34" charset="0"/>
            <a:cs typeface="Arial" panose="020B0604020202020204" pitchFamily="34" charset="0"/>
          </a:endParaRPr>
        </a:p>
      </dgm:t>
    </dgm:pt>
    <dgm:pt modelId="{7EA8A17A-7FFF-4418-BF5B-14728809F319}" type="sibTrans" cxnId="{9CC9B92E-830C-4430-99BB-A9640A5F4276}">
      <dgm:prSet/>
      <dgm:spPr/>
      <dgm:t>
        <a:bodyPr/>
        <a:lstStyle/>
        <a:p>
          <a:endParaRPr lang="en-US">
            <a:latin typeface="Arial" panose="020B0604020202020204" pitchFamily="34" charset="0"/>
            <a:cs typeface="Arial" panose="020B0604020202020204" pitchFamily="34" charset="0"/>
          </a:endParaRPr>
        </a:p>
      </dgm:t>
    </dgm:pt>
    <dgm:pt modelId="{7DCF1123-0D25-43A4-A2ED-1696050E6C58}">
      <dgm:prSet/>
      <dgm:spPr/>
      <dgm:t>
        <a:bodyPr/>
        <a:lstStyle/>
        <a:p>
          <a:r>
            <a:rPr lang="en-US">
              <a:latin typeface="Arial" panose="020B0604020202020204" pitchFamily="34" charset="0"/>
              <a:cs typeface="Arial" panose="020B0604020202020204" pitchFamily="34" charset="0"/>
            </a:rPr>
            <a:t>Other grants or contracts</a:t>
          </a:r>
        </a:p>
      </dgm:t>
    </dgm:pt>
    <dgm:pt modelId="{78B07E4C-4982-4C67-B2BD-CFF87BE6CDF6}" type="parTrans" cxnId="{07D8077F-A66C-4157-A8E5-E0183C2D13F0}">
      <dgm:prSet/>
      <dgm:spPr/>
      <dgm:t>
        <a:bodyPr/>
        <a:lstStyle/>
        <a:p>
          <a:endParaRPr lang="en-US">
            <a:latin typeface="Arial" panose="020B0604020202020204" pitchFamily="34" charset="0"/>
            <a:cs typeface="Arial" panose="020B0604020202020204" pitchFamily="34" charset="0"/>
          </a:endParaRPr>
        </a:p>
      </dgm:t>
    </dgm:pt>
    <dgm:pt modelId="{78CC66E3-BA70-4493-8FD9-72B783C2655E}" type="sibTrans" cxnId="{07D8077F-A66C-4157-A8E5-E0183C2D13F0}">
      <dgm:prSet/>
      <dgm:spPr/>
      <dgm:t>
        <a:bodyPr/>
        <a:lstStyle/>
        <a:p>
          <a:endParaRPr lang="en-US">
            <a:latin typeface="Arial" panose="020B0604020202020204" pitchFamily="34" charset="0"/>
            <a:cs typeface="Arial" panose="020B0604020202020204" pitchFamily="34" charset="0"/>
          </a:endParaRPr>
        </a:p>
      </dgm:t>
    </dgm:pt>
    <dgm:pt modelId="{2F46C1A3-EF17-4295-B4A7-FEAE2C9F2DAC}" type="pres">
      <dgm:prSet presAssocID="{9E3D7069-C971-4DBF-861F-62A0BFD610AD}" presName="vert0" presStyleCnt="0">
        <dgm:presLayoutVars>
          <dgm:dir/>
          <dgm:animOne val="branch"/>
          <dgm:animLvl val="lvl"/>
        </dgm:presLayoutVars>
      </dgm:prSet>
      <dgm:spPr/>
      <dgm:t>
        <a:bodyPr/>
        <a:lstStyle/>
        <a:p>
          <a:endParaRPr lang="en-US"/>
        </a:p>
      </dgm:t>
    </dgm:pt>
    <dgm:pt modelId="{ACFD46B3-E324-4171-89A7-7ABF8B378FEA}" type="pres">
      <dgm:prSet presAssocID="{8A6CFDD9-8896-40CC-8EEE-15A3BBE12CBC}" presName="thickLine" presStyleLbl="alignNode1" presStyleIdx="0" presStyleCnt="5"/>
      <dgm:spPr/>
    </dgm:pt>
    <dgm:pt modelId="{80C6630B-E8AB-4B3C-BEFC-F27119061389}" type="pres">
      <dgm:prSet presAssocID="{8A6CFDD9-8896-40CC-8EEE-15A3BBE12CBC}" presName="horz1" presStyleCnt="0"/>
      <dgm:spPr/>
    </dgm:pt>
    <dgm:pt modelId="{32342043-4745-4639-BF6E-63FF1512FDDE}" type="pres">
      <dgm:prSet presAssocID="{8A6CFDD9-8896-40CC-8EEE-15A3BBE12CBC}" presName="tx1" presStyleLbl="revTx" presStyleIdx="0" presStyleCnt="5"/>
      <dgm:spPr/>
      <dgm:t>
        <a:bodyPr/>
        <a:lstStyle/>
        <a:p>
          <a:endParaRPr lang="en-US"/>
        </a:p>
      </dgm:t>
    </dgm:pt>
    <dgm:pt modelId="{AF46C802-DA29-442F-B001-851705D5AB74}" type="pres">
      <dgm:prSet presAssocID="{8A6CFDD9-8896-40CC-8EEE-15A3BBE12CBC}" presName="vert1" presStyleCnt="0"/>
      <dgm:spPr/>
    </dgm:pt>
    <dgm:pt modelId="{9A984F56-4158-426B-BA7C-C52959E2B672}" type="pres">
      <dgm:prSet presAssocID="{BA14020C-596B-4DDA-BF2F-134FEDF50D9A}" presName="thickLine" presStyleLbl="alignNode1" presStyleIdx="1" presStyleCnt="5"/>
      <dgm:spPr/>
    </dgm:pt>
    <dgm:pt modelId="{5778191C-CD6D-4874-A6EB-B4115692EB6E}" type="pres">
      <dgm:prSet presAssocID="{BA14020C-596B-4DDA-BF2F-134FEDF50D9A}" presName="horz1" presStyleCnt="0"/>
      <dgm:spPr/>
    </dgm:pt>
    <dgm:pt modelId="{88E128C1-B564-4DB5-9DFF-58FEA05A7DD6}" type="pres">
      <dgm:prSet presAssocID="{BA14020C-596B-4DDA-BF2F-134FEDF50D9A}" presName="tx1" presStyleLbl="revTx" presStyleIdx="1" presStyleCnt="5"/>
      <dgm:spPr/>
      <dgm:t>
        <a:bodyPr/>
        <a:lstStyle/>
        <a:p>
          <a:endParaRPr lang="en-US"/>
        </a:p>
      </dgm:t>
    </dgm:pt>
    <dgm:pt modelId="{A5A9C831-E9FC-42C8-94E9-47208C0F2C32}" type="pres">
      <dgm:prSet presAssocID="{BA14020C-596B-4DDA-BF2F-134FEDF50D9A}" presName="vert1" presStyleCnt="0"/>
      <dgm:spPr/>
    </dgm:pt>
    <dgm:pt modelId="{8A5BE398-A953-48A9-A324-BBB8B5F2280A}" type="pres">
      <dgm:prSet presAssocID="{14C3DEC1-FA9D-476E-BC24-B66184C6197A}" presName="thickLine" presStyleLbl="alignNode1" presStyleIdx="2" presStyleCnt="5"/>
      <dgm:spPr/>
    </dgm:pt>
    <dgm:pt modelId="{52E202DA-8DE9-4CF2-9FCF-7A0E8D7BEAF3}" type="pres">
      <dgm:prSet presAssocID="{14C3DEC1-FA9D-476E-BC24-B66184C6197A}" presName="horz1" presStyleCnt="0"/>
      <dgm:spPr/>
    </dgm:pt>
    <dgm:pt modelId="{3687117C-3465-4FE8-B5C8-AC51E1252ED8}" type="pres">
      <dgm:prSet presAssocID="{14C3DEC1-FA9D-476E-BC24-B66184C6197A}" presName="tx1" presStyleLbl="revTx" presStyleIdx="2" presStyleCnt="5"/>
      <dgm:spPr/>
      <dgm:t>
        <a:bodyPr/>
        <a:lstStyle/>
        <a:p>
          <a:endParaRPr lang="en-US"/>
        </a:p>
      </dgm:t>
    </dgm:pt>
    <dgm:pt modelId="{BFA11463-2014-4615-9048-319AC7B2ADC0}" type="pres">
      <dgm:prSet presAssocID="{14C3DEC1-FA9D-476E-BC24-B66184C6197A}" presName="vert1" presStyleCnt="0"/>
      <dgm:spPr/>
    </dgm:pt>
    <dgm:pt modelId="{F4B9941D-DBF0-431A-85BF-FF924711DFAC}" type="pres">
      <dgm:prSet presAssocID="{E70096DF-A6CA-499A-BFE6-D2ACC8769D4B}" presName="thickLine" presStyleLbl="alignNode1" presStyleIdx="3" presStyleCnt="5"/>
      <dgm:spPr/>
    </dgm:pt>
    <dgm:pt modelId="{48FE4F3B-58DB-4DE9-9F38-5116CF429B02}" type="pres">
      <dgm:prSet presAssocID="{E70096DF-A6CA-499A-BFE6-D2ACC8769D4B}" presName="horz1" presStyleCnt="0"/>
      <dgm:spPr/>
    </dgm:pt>
    <dgm:pt modelId="{4C24E2E0-498B-4ADE-B162-6FEA6BC33018}" type="pres">
      <dgm:prSet presAssocID="{E70096DF-A6CA-499A-BFE6-D2ACC8769D4B}" presName="tx1" presStyleLbl="revTx" presStyleIdx="3" presStyleCnt="5"/>
      <dgm:spPr/>
      <dgm:t>
        <a:bodyPr/>
        <a:lstStyle/>
        <a:p>
          <a:endParaRPr lang="en-US"/>
        </a:p>
      </dgm:t>
    </dgm:pt>
    <dgm:pt modelId="{D617A0D2-A2FF-4A4B-9068-F91055DDD174}" type="pres">
      <dgm:prSet presAssocID="{E70096DF-A6CA-499A-BFE6-D2ACC8769D4B}" presName="vert1" presStyleCnt="0"/>
      <dgm:spPr/>
    </dgm:pt>
    <dgm:pt modelId="{2AD8B12B-E74C-4747-99BC-180C969B8E6C}" type="pres">
      <dgm:prSet presAssocID="{7DCF1123-0D25-43A4-A2ED-1696050E6C58}" presName="thickLine" presStyleLbl="alignNode1" presStyleIdx="4" presStyleCnt="5"/>
      <dgm:spPr/>
    </dgm:pt>
    <dgm:pt modelId="{32EFA540-58AE-4023-8457-39F480ACCC80}" type="pres">
      <dgm:prSet presAssocID="{7DCF1123-0D25-43A4-A2ED-1696050E6C58}" presName="horz1" presStyleCnt="0"/>
      <dgm:spPr/>
    </dgm:pt>
    <dgm:pt modelId="{EE07B99B-3E2F-471A-B917-3C3B32E8779F}" type="pres">
      <dgm:prSet presAssocID="{7DCF1123-0D25-43A4-A2ED-1696050E6C58}" presName="tx1" presStyleLbl="revTx" presStyleIdx="4" presStyleCnt="5"/>
      <dgm:spPr/>
      <dgm:t>
        <a:bodyPr/>
        <a:lstStyle/>
        <a:p>
          <a:endParaRPr lang="en-US"/>
        </a:p>
      </dgm:t>
    </dgm:pt>
    <dgm:pt modelId="{BBA7A2E1-691E-49CE-9B66-156D4A10FDE4}" type="pres">
      <dgm:prSet presAssocID="{7DCF1123-0D25-43A4-A2ED-1696050E6C58}" presName="vert1" presStyleCnt="0"/>
      <dgm:spPr/>
    </dgm:pt>
  </dgm:ptLst>
  <dgm:cxnLst>
    <dgm:cxn modelId="{01A50482-B0B7-404C-81C5-4B2030F08EF9}" srcId="{9E3D7069-C971-4DBF-861F-62A0BFD610AD}" destId="{14C3DEC1-FA9D-476E-BC24-B66184C6197A}" srcOrd="2" destOrd="0" parTransId="{B5C75B41-4244-412B-AD42-09012D5F04B8}" sibTransId="{37FD44AD-D6BD-4DFE-A306-C31F1504CEBC}"/>
    <dgm:cxn modelId="{2AA6A1AA-63CC-4B09-82AA-334093312B9F}" type="presOf" srcId="{9E3D7069-C971-4DBF-861F-62A0BFD610AD}" destId="{2F46C1A3-EF17-4295-B4A7-FEAE2C9F2DAC}" srcOrd="0" destOrd="0" presId="urn:microsoft.com/office/officeart/2008/layout/LinedList"/>
    <dgm:cxn modelId="{12258204-B5BE-447C-AA98-203FDA025C15}" type="presOf" srcId="{14C3DEC1-FA9D-476E-BC24-B66184C6197A}" destId="{3687117C-3465-4FE8-B5C8-AC51E1252ED8}" srcOrd="0" destOrd="0" presId="urn:microsoft.com/office/officeart/2008/layout/LinedList"/>
    <dgm:cxn modelId="{9CC9B92E-830C-4430-99BB-A9640A5F4276}" srcId="{9E3D7069-C971-4DBF-861F-62A0BFD610AD}" destId="{E70096DF-A6CA-499A-BFE6-D2ACC8769D4B}" srcOrd="3" destOrd="0" parTransId="{38EF5806-92F7-4DB5-8F42-EA1D80949F49}" sibTransId="{7EA8A17A-7FFF-4418-BF5B-14728809F319}"/>
    <dgm:cxn modelId="{B4B95FAC-5C6B-4BA2-AC45-9387571F04F7}" type="presOf" srcId="{BA14020C-596B-4DDA-BF2F-134FEDF50D9A}" destId="{88E128C1-B564-4DB5-9DFF-58FEA05A7DD6}" srcOrd="0" destOrd="0" presId="urn:microsoft.com/office/officeart/2008/layout/LinedList"/>
    <dgm:cxn modelId="{3F507583-95D3-4879-9984-013808EC2CAF}" type="presOf" srcId="{7DCF1123-0D25-43A4-A2ED-1696050E6C58}" destId="{EE07B99B-3E2F-471A-B917-3C3B32E8779F}" srcOrd="0" destOrd="0" presId="urn:microsoft.com/office/officeart/2008/layout/LinedList"/>
    <dgm:cxn modelId="{EFB5B008-B49D-4FAB-85A4-201486F3CAF8}" srcId="{9E3D7069-C971-4DBF-861F-62A0BFD610AD}" destId="{BA14020C-596B-4DDA-BF2F-134FEDF50D9A}" srcOrd="1" destOrd="0" parTransId="{BAB0B520-718D-4D47-AAB6-9BD2A5D68E2D}" sibTransId="{A5EF75A4-9C97-49FD-83B8-F53ECBA3478A}"/>
    <dgm:cxn modelId="{07D8077F-A66C-4157-A8E5-E0183C2D13F0}" srcId="{9E3D7069-C971-4DBF-861F-62A0BFD610AD}" destId="{7DCF1123-0D25-43A4-A2ED-1696050E6C58}" srcOrd="4" destOrd="0" parTransId="{78B07E4C-4982-4C67-B2BD-CFF87BE6CDF6}" sibTransId="{78CC66E3-BA70-4493-8FD9-72B783C2655E}"/>
    <dgm:cxn modelId="{CCB788CA-B824-461C-9009-6908B2C3FBB8}" type="presOf" srcId="{E70096DF-A6CA-499A-BFE6-D2ACC8769D4B}" destId="{4C24E2E0-498B-4ADE-B162-6FEA6BC33018}" srcOrd="0" destOrd="0" presId="urn:microsoft.com/office/officeart/2008/layout/LinedList"/>
    <dgm:cxn modelId="{75E9095A-3469-4C39-9364-EC7E58803454}" type="presOf" srcId="{8A6CFDD9-8896-40CC-8EEE-15A3BBE12CBC}" destId="{32342043-4745-4639-BF6E-63FF1512FDDE}" srcOrd="0" destOrd="0" presId="urn:microsoft.com/office/officeart/2008/layout/LinedList"/>
    <dgm:cxn modelId="{1635AED7-4B8E-4ED9-8854-9DDA4BBF32F7}" srcId="{9E3D7069-C971-4DBF-861F-62A0BFD610AD}" destId="{8A6CFDD9-8896-40CC-8EEE-15A3BBE12CBC}" srcOrd="0" destOrd="0" parTransId="{C9D82E95-312E-4B82-BF07-9A4352BC94DC}" sibTransId="{1475E801-A16D-4C46-B01F-7F5AA78AA892}"/>
    <dgm:cxn modelId="{4CD5096C-BDBA-4C3A-88BA-3E41F0CD4D08}" type="presParOf" srcId="{2F46C1A3-EF17-4295-B4A7-FEAE2C9F2DAC}" destId="{ACFD46B3-E324-4171-89A7-7ABF8B378FEA}" srcOrd="0" destOrd="0" presId="urn:microsoft.com/office/officeart/2008/layout/LinedList"/>
    <dgm:cxn modelId="{C0E4A4F8-F032-4A4E-B303-239AAA60C3BD}" type="presParOf" srcId="{2F46C1A3-EF17-4295-B4A7-FEAE2C9F2DAC}" destId="{80C6630B-E8AB-4B3C-BEFC-F27119061389}" srcOrd="1" destOrd="0" presId="urn:microsoft.com/office/officeart/2008/layout/LinedList"/>
    <dgm:cxn modelId="{A69DF524-622A-4A64-B390-77EB64F8B386}" type="presParOf" srcId="{80C6630B-E8AB-4B3C-BEFC-F27119061389}" destId="{32342043-4745-4639-BF6E-63FF1512FDDE}" srcOrd="0" destOrd="0" presId="urn:microsoft.com/office/officeart/2008/layout/LinedList"/>
    <dgm:cxn modelId="{69F9815D-29A9-4A25-81E1-EEB1AD524388}" type="presParOf" srcId="{80C6630B-E8AB-4B3C-BEFC-F27119061389}" destId="{AF46C802-DA29-442F-B001-851705D5AB74}" srcOrd="1" destOrd="0" presId="urn:microsoft.com/office/officeart/2008/layout/LinedList"/>
    <dgm:cxn modelId="{B67E6CE8-AFC3-48D1-AB27-688F9C229045}" type="presParOf" srcId="{2F46C1A3-EF17-4295-B4A7-FEAE2C9F2DAC}" destId="{9A984F56-4158-426B-BA7C-C52959E2B672}" srcOrd="2" destOrd="0" presId="urn:microsoft.com/office/officeart/2008/layout/LinedList"/>
    <dgm:cxn modelId="{81E50FFD-5D82-4428-B178-501E2A11EDE5}" type="presParOf" srcId="{2F46C1A3-EF17-4295-B4A7-FEAE2C9F2DAC}" destId="{5778191C-CD6D-4874-A6EB-B4115692EB6E}" srcOrd="3" destOrd="0" presId="urn:microsoft.com/office/officeart/2008/layout/LinedList"/>
    <dgm:cxn modelId="{C0ABAAE5-FEC6-4EB4-A662-69D812B6324A}" type="presParOf" srcId="{5778191C-CD6D-4874-A6EB-B4115692EB6E}" destId="{88E128C1-B564-4DB5-9DFF-58FEA05A7DD6}" srcOrd="0" destOrd="0" presId="urn:microsoft.com/office/officeart/2008/layout/LinedList"/>
    <dgm:cxn modelId="{8D7E4EA5-FA08-4950-921C-C07DD9E8805C}" type="presParOf" srcId="{5778191C-CD6D-4874-A6EB-B4115692EB6E}" destId="{A5A9C831-E9FC-42C8-94E9-47208C0F2C32}" srcOrd="1" destOrd="0" presId="urn:microsoft.com/office/officeart/2008/layout/LinedList"/>
    <dgm:cxn modelId="{E5ECB11E-154B-44A6-BDD6-77D792BF90C8}" type="presParOf" srcId="{2F46C1A3-EF17-4295-B4A7-FEAE2C9F2DAC}" destId="{8A5BE398-A953-48A9-A324-BBB8B5F2280A}" srcOrd="4" destOrd="0" presId="urn:microsoft.com/office/officeart/2008/layout/LinedList"/>
    <dgm:cxn modelId="{4E5D936F-425E-492F-A737-135D8D3E59A1}" type="presParOf" srcId="{2F46C1A3-EF17-4295-B4A7-FEAE2C9F2DAC}" destId="{52E202DA-8DE9-4CF2-9FCF-7A0E8D7BEAF3}" srcOrd="5" destOrd="0" presId="urn:microsoft.com/office/officeart/2008/layout/LinedList"/>
    <dgm:cxn modelId="{B75E8B4E-C242-4174-9403-A52177D87E9B}" type="presParOf" srcId="{52E202DA-8DE9-4CF2-9FCF-7A0E8D7BEAF3}" destId="{3687117C-3465-4FE8-B5C8-AC51E1252ED8}" srcOrd="0" destOrd="0" presId="urn:microsoft.com/office/officeart/2008/layout/LinedList"/>
    <dgm:cxn modelId="{206E1C35-906F-4B0B-A613-4F7822319DF8}" type="presParOf" srcId="{52E202DA-8DE9-4CF2-9FCF-7A0E8D7BEAF3}" destId="{BFA11463-2014-4615-9048-319AC7B2ADC0}" srcOrd="1" destOrd="0" presId="urn:microsoft.com/office/officeart/2008/layout/LinedList"/>
    <dgm:cxn modelId="{4331BA09-F4EF-4055-BBE2-628C40C3FB0A}" type="presParOf" srcId="{2F46C1A3-EF17-4295-B4A7-FEAE2C9F2DAC}" destId="{F4B9941D-DBF0-431A-85BF-FF924711DFAC}" srcOrd="6" destOrd="0" presId="urn:microsoft.com/office/officeart/2008/layout/LinedList"/>
    <dgm:cxn modelId="{91C32C44-7704-43F5-9872-86358F2CC346}" type="presParOf" srcId="{2F46C1A3-EF17-4295-B4A7-FEAE2C9F2DAC}" destId="{48FE4F3B-58DB-4DE9-9F38-5116CF429B02}" srcOrd="7" destOrd="0" presId="urn:microsoft.com/office/officeart/2008/layout/LinedList"/>
    <dgm:cxn modelId="{FEEFC5BB-696E-45AA-BA56-1E1B147DB99B}" type="presParOf" srcId="{48FE4F3B-58DB-4DE9-9F38-5116CF429B02}" destId="{4C24E2E0-498B-4ADE-B162-6FEA6BC33018}" srcOrd="0" destOrd="0" presId="urn:microsoft.com/office/officeart/2008/layout/LinedList"/>
    <dgm:cxn modelId="{91E68D6C-A18D-409B-87FC-D0BEB2C7651B}" type="presParOf" srcId="{48FE4F3B-58DB-4DE9-9F38-5116CF429B02}" destId="{D617A0D2-A2FF-4A4B-9068-F91055DDD174}" srcOrd="1" destOrd="0" presId="urn:microsoft.com/office/officeart/2008/layout/LinedList"/>
    <dgm:cxn modelId="{92B41FCD-C2D2-4A8D-84BB-06E1B1D2C199}" type="presParOf" srcId="{2F46C1A3-EF17-4295-B4A7-FEAE2C9F2DAC}" destId="{2AD8B12B-E74C-4747-99BC-180C969B8E6C}" srcOrd="8" destOrd="0" presId="urn:microsoft.com/office/officeart/2008/layout/LinedList"/>
    <dgm:cxn modelId="{F558D16E-2583-4D72-ACDA-CF8F6A9DA93F}" type="presParOf" srcId="{2F46C1A3-EF17-4295-B4A7-FEAE2C9F2DAC}" destId="{32EFA540-58AE-4023-8457-39F480ACCC80}" srcOrd="9" destOrd="0" presId="urn:microsoft.com/office/officeart/2008/layout/LinedList"/>
    <dgm:cxn modelId="{E02EE235-C7A6-407B-A083-B5C42EB48453}" type="presParOf" srcId="{32EFA540-58AE-4023-8457-39F480ACCC80}" destId="{EE07B99B-3E2F-471A-B917-3C3B32E8779F}" srcOrd="0" destOrd="0" presId="urn:microsoft.com/office/officeart/2008/layout/LinedList"/>
    <dgm:cxn modelId="{596DC70B-0C7B-47EF-A595-3751BEBFAF54}" type="presParOf" srcId="{32EFA540-58AE-4023-8457-39F480ACCC80}" destId="{BBA7A2E1-691E-49CE-9B66-156D4A10FD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CC3B0-C584-46E7-820F-93B46D53964A}">
      <dsp:nvSpPr>
        <dsp:cNvPr id="0" name=""/>
        <dsp:cNvSpPr/>
      </dsp:nvSpPr>
      <dsp:spPr>
        <a:xfrm>
          <a:off x="713913" y="1179"/>
          <a:ext cx="1034736" cy="1034736"/>
        </a:xfrm>
        <a:prstGeom prst="ellipse">
          <a:avLst/>
        </a:prstGeom>
        <a:solidFill>
          <a:schemeClr val="accent5">
            <a:lumMod val="90000"/>
            <a:lumOff val="10000"/>
            <a:alpha val="20627"/>
          </a:schemeClr>
        </a:solidFill>
        <a:ln>
          <a:noFill/>
        </a:ln>
        <a:effectLst/>
      </dsp:spPr>
      <dsp:style>
        <a:lnRef idx="0">
          <a:scrgbClr r="0" g="0" b="0"/>
        </a:lnRef>
        <a:fillRef idx="1">
          <a:scrgbClr r="0" g="0" b="0"/>
        </a:fillRef>
        <a:effectRef idx="0">
          <a:scrgbClr r="0" g="0" b="0"/>
        </a:effectRef>
        <a:fontRef idx="minor"/>
      </dsp:style>
    </dsp:sp>
    <dsp:sp modelId="{752FA59B-C606-4153-A38B-172C3BE9307B}">
      <dsp:nvSpPr>
        <dsp:cNvPr id="0" name=""/>
        <dsp:cNvSpPr/>
      </dsp:nvSpPr>
      <dsp:spPr>
        <a:xfrm>
          <a:off x="934430" y="221696"/>
          <a:ext cx="593701" cy="59370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F466E1-E305-4792-B626-B0ECD655E6A0}">
      <dsp:nvSpPr>
        <dsp:cNvPr id="0" name=""/>
        <dsp:cNvSpPr/>
      </dsp:nvSpPr>
      <dsp:spPr>
        <a:xfrm>
          <a:off x="383136" y="1358210"/>
          <a:ext cx="1696289"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t>Vision</a:t>
          </a:r>
          <a:endParaRPr lang="en-US" sz="2400" b="1" kern="1200"/>
        </a:p>
      </dsp:txBody>
      <dsp:txXfrm>
        <a:off x="383136" y="1358210"/>
        <a:ext cx="1696289" cy="720922"/>
      </dsp:txXfrm>
    </dsp:sp>
    <dsp:sp modelId="{9A4C42E5-0F07-4C69-AD06-1D78E71EA9F5}">
      <dsp:nvSpPr>
        <dsp:cNvPr id="0" name=""/>
        <dsp:cNvSpPr/>
      </dsp:nvSpPr>
      <dsp:spPr>
        <a:xfrm>
          <a:off x="2707052" y="1179"/>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6483EE-893F-44C5-B6A4-89C93800B40C}">
      <dsp:nvSpPr>
        <dsp:cNvPr id="0" name=""/>
        <dsp:cNvSpPr/>
      </dsp:nvSpPr>
      <dsp:spPr>
        <a:xfrm>
          <a:off x="2927570" y="221696"/>
          <a:ext cx="593701" cy="593701"/>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C80784-2F43-4114-AEEC-3F2FFD9621CB}">
      <dsp:nvSpPr>
        <dsp:cNvPr id="0" name=""/>
        <dsp:cNvSpPr/>
      </dsp:nvSpPr>
      <dsp:spPr>
        <a:xfrm>
          <a:off x="2376276" y="1358210"/>
          <a:ext cx="1696289"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Hearing</a:t>
          </a:r>
          <a:r>
            <a:rPr lang="en-US" sz="1400" kern="1200"/>
            <a:t> </a:t>
          </a:r>
        </a:p>
      </dsp:txBody>
      <dsp:txXfrm>
        <a:off x="2376276" y="1358210"/>
        <a:ext cx="1696289" cy="720922"/>
      </dsp:txXfrm>
    </dsp:sp>
    <dsp:sp modelId="{21114A76-674B-4EE5-9268-13AC552759FD}">
      <dsp:nvSpPr>
        <dsp:cNvPr id="0" name=""/>
        <dsp:cNvSpPr/>
      </dsp:nvSpPr>
      <dsp:spPr>
        <a:xfrm>
          <a:off x="4867022" y="1179"/>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73E454-AC32-4319-B036-6DEADE4B2A48}">
      <dsp:nvSpPr>
        <dsp:cNvPr id="0" name=""/>
        <dsp:cNvSpPr/>
      </dsp:nvSpPr>
      <dsp:spPr>
        <a:xfrm>
          <a:off x="5087539" y="221696"/>
          <a:ext cx="593701" cy="59370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0CC05F-91E2-4C2B-B8A7-B2D86142DC2E}">
      <dsp:nvSpPr>
        <dsp:cNvPr id="0" name=""/>
        <dsp:cNvSpPr/>
      </dsp:nvSpPr>
      <dsp:spPr>
        <a:xfrm>
          <a:off x="4369415" y="1358210"/>
          <a:ext cx="2029949"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Speech Communication</a:t>
          </a:r>
        </a:p>
      </dsp:txBody>
      <dsp:txXfrm>
        <a:off x="4369415" y="1358210"/>
        <a:ext cx="2029949" cy="720922"/>
      </dsp:txXfrm>
    </dsp:sp>
    <dsp:sp modelId="{3FAC0911-5223-41EA-BDF4-D7B0C87A4FC7}">
      <dsp:nvSpPr>
        <dsp:cNvPr id="0" name=""/>
        <dsp:cNvSpPr/>
      </dsp:nvSpPr>
      <dsp:spPr>
        <a:xfrm>
          <a:off x="7026992" y="1179"/>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7EE60-900F-44AD-BAE8-41F1FA34D6F8}">
      <dsp:nvSpPr>
        <dsp:cNvPr id="0" name=""/>
        <dsp:cNvSpPr/>
      </dsp:nvSpPr>
      <dsp:spPr>
        <a:xfrm>
          <a:off x="7247509" y="221696"/>
          <a:ext cx="593701" cy="59370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3F54F8-CA2F-4076-87EA-E71D92511CFC}">
      <dsp:nvSpPr>
        <dsp:cNvPr id="0" name=""/>
        <dsp:cNvSpPr/>
      </dsp:nvSpPr>
      <dsp:spPr>
        <a:xfrm>
          <a:off x="6868948" y="1358210"/>
          <a:ext cx="1350822"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Cognition/Learning</a:t>
          </a:r>
        </a:p>
      </dsp:txBody>
      <dsp:txXfrm>
        <a:off x="6868948" y="1358210"/>
        <a:ext cx="1350822" cy="720922"/>
      </dsp:txXfrm>
    </dsp:sp>
    <dsp:sp modelId="{21BFC286-5F29-490C-B91F-74BCFAA4C0EB}">
      <dsp:nvSpPr>
        <dsp:cNvPr id="0" name=""/>
        <dsp:cNvSpPr/>
      </dsp:nvSpPr>
      <dsp:spPr>
        <a:xfrm>
          <a:off x="9020131" y="1179"/>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1E95C-DC4E-4C06-B722-47DDAB3DF994}">
      <dsp:nvSpPr>
        <dsp:cNvPr id="0" name=""/>
        <dsp:cNvSpPr/>
      </dsp:nvSpPr>
      <dsp:spPr>
        <a:xfrm>
          <a:off x="9240649" y="221696"/>
          <a:ext cx="593701" cy="59370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7700B5-7064-4533-B4CF-C545446B73A6}">
      <dsp:nvSpPr>
        <dsp:cNvPr id="0" name=""/>
        <dsp:cNvSpPr/>
      </dsp:nvSpPr>
      <dsp:spPr>
        <a:xfrm>
          <a:off x="8765459" y="1358210"/>
          <a:ext cx="1544081"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Daily Living</a:t>
          </a:r>
        </a:p>
      </dsp:txBody>
      <dsp:txXfrm>
        <a:off x="8765459" y="1358210"/>
        <a:ext cx="1544081" cy="720922"/>
      </dsp:txXfrm>
    </dsp:sp>
    <dsp:sp modelId="{5802F7A3-6570-42B4-B28E-C29369F3A7E6}">
      <dsp:nvSpPr>
        <dsp:cNvPr id="0" name=""/>
        <dsp:cNvSpPr/>
      </dsp:nvSpPr>
      <dsp:spPr>
        <a:xfrm>
          <a:off x="1877312" y="2503205"/>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8BEE0-B856-4F98-9FE2-11E9BF0EBCB2}">
      <dsp:nvSpPr>
        <dsp:cNvPr id="0" name=""/>
        <dsp:cNvSpPr/>
      </dsp:nvSpPr>
      <dsp:spPr>
        <a:xfrm>
          <a:off x="2097830" y="2723723"/>
          <a:ext cx="593701" cy="593701"/>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F74EA2-AB0E-40EE-82C2-4882D78F8346}">
      <dsp:nvSpPr>
        <dsp:cNvPr id="0" name=""/>
        <dsp:cNvSpPr/>
      </dsp:nvSpPr>
      <dsp:spPr>
        <a:xfrm>
          <a:off x="1059294" y="3860236"/>
          <a:ext cx="2670773"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Environmental Adaptations</a:t>
          </a:r>
        </a:p>
      </dsp:txBody>
      <dsp:txXfrm>
        <a:off x="1059294" y="3860236"/>
        <a:ext cx="2670773" cy="720922"/>
      </dsp:txXfrm>
    </dsp:sp>
    <dsp:sp modelId="{C43B56F5-3B90-4C76-A447-4292C9745A9E}">
      <dsp:nvSpPr>
        <dsp:cNvPr id="0" name=""/>
        <dsp:cNvSpPr/>
      </dsp:nvSpPr>
      <dsp:spPr>
        <a:xfrm>
          <a:off x="4357694" y="2503205"/>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86877-14B8-4C13-8BDF-16F83B02878C}">
      <dsp:nvSpPr>
        <dsp:cNvPr id="0" name=""/>
        <dsp:cNvSpPr/>
      </dsp:nvSpPr>
      <dsp:spPr>
        <a:xfrm>
          <a:off x="4578212" y="2723723"/>
          <a:ext cx="593701" cy="593701"/>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140AE0-337E-4717-8DED-6009BDBBEF40}">
      <dsp:nvSpPr>
        <dsp:cNvPr id="0" name=""/>
        <dsp:cNvSpPr/>
      </dsp:nvSpPr>
      <dsp:spPr>
        <a:xfrm>
          <a:off x="4026918" y="3860236"/>
          <a:ext cx="1696289"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Computer Related</a:t>
          </a:r>
        </a:p>
      </dsp:txBody>
      <dsp:txXfrm>
        <a:off x="4026918" y="3860236"/>
        <a:ext cx="1696289" cy="720922"/>
      </dsp:txXfrm>
    </dsp:sp>
    <dsp:sp modelId="{85B00997-41F4-4EE5-9965-BDDF66697464}">
      <dsp:nvSpPr>
        <dsp:cNvPr id="0" name=""/>
        <dsp:cNvSpPr/>
      </dsp:nvSpPr>
      <dsp:spPr>
        <a:xfrm>
          <a:off x="6350834" y="2503205"/>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DE1F1-D56B-44BB-AE2C-2C664C06A1B7}">
      <dsp:nvSpPr>
        <dsp:cNvPr id="0" name=""/>
        <dsp:cNvSpPr/>
      </dsp:nvSpPr>
      <dsp:spPr>
        <a:xfrm>
          <a:off x="6571351" y="2723723"/>
          <a:ext cx="593701" cy="593701"/>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A507D6-1BE0-454D-B78B-1B3B460AA1CE}">
      <dsp:nvSpPr>
        <dsp:cNvPr id="0" name=""/>
        <dsp:cNvSpPr/>
      </dsp:nvSpPr>
      <dsp:spPr>
        <a:xfrm>
          <a:off x="6020057" y="3860236"/>
          <a:ext cx="1696289"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Mobility</a:t>
          </a:r>
        </a:p>
      </dsp:txBody>
      <dsp:txXfrm>
        <a:off x="6020057" y="3860236"/>
        <a:ext cx="1696289" cy="720922"/>
      </dsp:txXfrm>
    </dsp:sp>
    <dsp:sp modelId="{3F16739E-40CE-456C-911E-DC0A8B249360}">
      <dsp:nvSpPr>
        <dsp:cNvPr id="0" name=""/>
        <dsp:cNvSpPr/>
      </dsp:nvSpPr>
      <dsp:spPr>
        <a:xfrm>
          <a:off x="8343973" y="2503205"/>
          <a:ext cx="1034736" cy="1034736"/>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000DE-424E-400F-8B2B-1B0FA4F91654}">
      <dsp:nvSpPr>
        <dsp:cNvPr id="0" name=""/>
        <dsp:cNvSpPr/>
      </dsp:nvSpPr>
      <dsp:spPr>
        <a:xfrm>
          <a:off x="8564491" y="2723723"/>
          <a:ext cx="593701" cy="593701"/>
        </a:xfrm>
        <a:prstGeom prst="rect">
          <a:avLst/>
        </a:prstGeom>
        <a:blipFill>
          <a:blip xmlns:r="http://schemas.openxmlformats.org/officeDocument/2006/relationships"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F1966A-E9C2-44C9-ADF4-50DB4810022B}">
      <dsp:nvSpPr>
        <dsp:cNvPr id="0" name=""/>
        <dsp:cNvSpPr/>
      </dsp:nvSpPr>
      <dsp:spPr>
        <a:xfrm>
          <a:off x="8072321" y="3860236"/>
          <a:ext cx="1578040" cy="72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b="1" kern="1200" cap="none">
              <a:solidFill>
                <a:srgbClr val="003865">
                  <a:hueOff val="0"/>
                  <a:satOff val="0"/>
                  <a:lumOff val="0"/>
                  <a:alphaOff val="0"/>
                </a:srgbClr>
              </a:solidFill>
              <a:latin typeface="Calibri"/>
              <a:ea typeface="+mn-ea"/>
              <a:cs typeface="+mn-cs"/>
            </a:rPr>
            <a:t>Recreation/Leisure</a:t>
          </a:r>
        </a:p>
      </dsp:txBody>
      <dsp:txXfrm>
        <a:off x="8072321" y="3860236"/>
        <a:ext cx="1578040" cy="720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5175-4C50-4567-9448-5E3C03471DAE}">
      <dsp:nvSpPr>
        <dsp:cNvPr id="0" name=""/>
        <dsp:cNvSpPr/>
      </dsp:nvSpPr>
      <dsp:spPr>
        <a:xfrm>
          <a:off x="1129" y="185949"/>
          <a:ext cx="4404036" cy="3523229"/>
        </a:xfrm>
        <a:prstGeom prst="rect">
          <a:avLst/>
        </a:prstGeom>
        <a:blipFill dpi="0" rotWithShape="1">
          <a:blip xmlns:r="http://schemas.openxmlformats.org/officeDocument/2006/relationships" r:embed="rId1"/>
          <a:srcRect/>
          <a:stretch>
            <a:fillRect l="-17638" t="1100" r="-2362" b="-11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1F6654-A501-4786-A5A3-3A30765CC2AD}">
      <dsp:nvSpPr>
        <dsp:cNvPr id="0" name=""/>
        <dsp:cNvSpPr/>
      </dsp:nvSpPr>
      <dsp:spPr>
        <a:xfrm>
          <a:off x="0" y="3542805"/>
          <a:ext cx="3919592" cy="12331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err="1"/>
            <a:t>Liftware</a:t>
          </a:r>
          <a:r>
            <a:rPr lang="en-US" sz="4300" kern="1200"/>
            <a:t> Level</a:t>
          </a:r>
        </a:p>
      </dsp:txBody>
      <dsp:txXfrm>
        <a:off x="60196" y="3603001"/>
        <a:ext cx="3799200" cy="1112738"/>
      </dsp:txXfrm>
    </dsp:sp>
    <dsp:sp modelId="{7EE7F3A4-75AC-4E6B-81BF-AB907870295F}">
      <dsp:nvSpPr>
        <dsp:cNvPr id="0" name=""/>
        <dsp:cNvSpPr/>
      </dsp:nvSpPr>
      <dsp:spPr>
        <a:xfrm>
          <a:off x="4845569" y="185949"/>
          <a:ext cx="4404036" cy="3523229"/>
        </a:xfrm>
        <a:prstGeom prst="rect">
          <a:avLst/>
        </a:prstGeom>
        <a:blipFill rotWithShape="1">
          <a:blip xmlns:r="http://schemas.openxmlformats.org/officeDocument/2006/relationships" r:embed="rId2"/>
          <a:srcRect/>
          <a:stretch>
            <a:fillRect l="-5000" r="-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774245-271D-4703-96EA-CC59E2F54823}">
      <dsp:nvSpPr>
        <dsp:cNvPr id="0" name=""/>
        <dsp:cNvSpPr/>
      </dsp:nvSpPr>
      <dsp:spPr>
        <a:xfrm>
          <a:off x="5241932" y="3356856"/>
          <a:ext cx="3919592" cy="12331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err="1"/>
            <a:t>Liftware</a:t>
          </a:r>
          <a:r>
            <a:rPr lang="en-US" sz="4300" kern="1200"/>
            <a:t> Steady</a:t>
          </a:r>
        </a:p>
      </dsp:txBody>
      <dsp:txXfrm>
        <a:off x="5302128" y="3417052"/>
        <a:ext cx="3799200" cy="1112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95CB8-9932-44FD-B6F4-6D4F3DFF88E9}">
      <dsp:nvSpPr>
        <dsp:cNvPr id="0" name=""/>
        <dsp:cNvSpPr/>
      </dsp:nvSpPr>
      <dsp:spPr>
        <a:xfrm>
          <a:off x="1963800" y="16123"/>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D685B4-9DB5-424B-9098-CD3DF2B9629A}">
      <dsp:nvSpPr>
        <dsp:cNvPr id="0" name=""/>
        <dsp:cNvSpPr/>
      </dsp:nvSpPr>
      <dsp:spPr>
        <a:xfrm>
          <a:off x="559800" y="17138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100000"/>
            </a:lnSpc>
            <a:spcBef>
              <a:spcPct val="0"/>
            </a:spcBef>
            <a:spcAft>
              <a:spcPct val="35000"/>
            </a:spcAft>
            <a:defRPr b="1"/>
          </a:pPr>
          <a:r>
            <a:rPr lang="en-US" sz="3600" kern="1200"/>
            <a:t>Built-in</a:t>
          </a:r>
        </a:p>
      </dsp:txBody>
      <dsp:txXfrm>
        <a:off x="559800" y="1713844"/>
        <a:ext cx="4320000" cy="648000"/>
      </dsp:txXfrm>
    </dsp:sp>
    <dsp:sp modelId="{804B0BD3-FAC9-47EF-BB18-3A857E956269}">
      <dsp:nvSpPr>
        <dsp:cNvPr id="0" name=""/>
        <dsp:cNvSpPr/>
      </dsp:nvSpPr>
      <dsp:spPr>
        <a:xfrm>
          <a:off x="559800" y="2448226"/>
          <a:ext cx="4320000" cy="188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b="0" i="0" kern="1200">
              <a:solidFill>
                <a:srgbClr val="003865">
                  <a:hueOff val="0"/>
                  <a:satOff val="0"/>
                  <a:lumOff val="0"/>
                  <a:alphaOff val="0"/>
                </a:srgbClr>
              </a:solidFill>
              <a:latin typeface="Calibri"/>
              <a:ea typeface="+mn-ea"/>
              <a:cs typeface="+mn-cs"/>
            </a:rPr>
            <a:t>Magnifier</a:t>
          </a:r>
        </a:p>
        <a:p>
          <a:pPr lvl="0" algn="ctr" defTabSz="1066800">
            <a:lnSpc>
              <a:spcPct val="100000"/>
            </a:lnSpc>
            <a:spcBef>
              <a:spcPct val="0"/>
            </a:spcBef>
            <a:spcAft>
              <a:spcPct val="35000"/>
            </a:spcAft>
          </a:pPr>
          <a:r>
            <a:rPr lang="en-US" sz="2400" b="0" i="0" kern="1200">
              <a:solidFill>
                <a:srgbClr val="003865">
                  <a:hueOff val="0"/>
                  <a:satOff val="0"/>
                  <a:lumOff val="0"/>
                  <a:alphaOff val="0"/>
                </a:srgbClr>
              </a:solidFill>
              <a:latin typeface="Calibri"/>
              <a:ea typeface="+mn-ea"/>
              <a:cs typeface="+mn-cs"/>
            </a:rPr>
            <a:t>Flashlight</a:t>
          </a:r>
        </a:p>
        <a:p>
          <a:pPr lvl="0" algn="ctr" defTabSz="1066800">
            <a:lnSpc>
              <a:spcPct val="100000"/>
            </a:lnSpc>
            <a:spcBef>
              <a:spcPct val="0"/>
            </a:spcBef>
            <a:spcAft>
              <a:spcPct val="35000"/>
            </a:spcAft>
          </a:pPr>
          <a:r>
            <a:rPr lang="en-US" sz="2400" b="0" i="0" kern="1200">
              <a:solidFill>
                <a:srgbClr val="003865">
                  <a:hueOff val="0"/>
                  <a:satOff val="0"/>
                  <a:lumOff val="0"/>
                  <a:alphaOff val="0"/>
                </a:srgbClr>
              </a:solidFill>
              <a:latin typeface="Calibri"/>
              <a:ea typeface="+mn-ea"/>
              <a:cs typeface="+mn-cs"/>
            </a:rPr>
            <a:t>Health App</a:t>
          </a:r>
        </a:p>
      </dsp:txBody>
      <dsp:txXfrm>
        <a:off x="559800" y="2448226"/>
        <a:ext cx="4320000" cy="1886987"/>
      </dsp:txXfrm>
    </dsp:sp>
    <dsp:sp modelId="{2E287BA2-A7E0-4EFB-915A-5293AF1BE794}">
      <dsp:nvSpPr>
        <dsp:cNvPr id="0" name=""/>
        <dsp:cNvSpPr/>
      </dsp:nvSpPr>
      <dsp:spPr>
        <a:xfrm>
          <a:off x="7039800" y="16123"/>
          <a:ext cx="1512000" cy="1512000"/>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9543DF-8CBD-41EB-9F88-5718FAC89A53}">
      <dsp:nvSpPr>
        <dsp:cNvPr id="0" name=""/>
        <dsp:cNvSpPr/>
      </dsp:nvSpPr>
      <dsp:spPr>
        <a:xfrm>
          <a:off x="5635800" y="17138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100000"/>
            </a:lnSpc>
            <a:spcBef>
              <a:spcPct val="0"/>
            </a:spcBef>
            <a:spcAft>
              <a:spcPct val="35000"/>
            </a:spcAft>
            <a:defRPr b="1"/>
          </a:pPr>
          <a:r>
            <a:rPr lang="en-US" sz="3600" kern="1200"/>
            <a:t>Apps</a:t>
          </a:r>
        </a:p>
      </dsp:txBody>
      <dsp:txXfrm>
        <a:off x="5635800" y="1713844"/>
        <a:ext cx="4320000" cy="648000"/>
      </dsp:txXfrm>
    </dsp:sp>
    <dsp:sp modelId="{84B5029C-A284-40E0-AA90-0D4539B4538C}">
      <dsp:nvSpPr>
        <dsp:cNvPr id="0" name=""/>
        <dsp:cNvSpPr/>
      </dsp:nvSpPr>
      <dsp:spPr>
        <a:xfrm>
          <a:off x="5635800" y="2448226"/>
          <a:ext cx="4320000" cy="188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2400" b="0" i="0" kern="1200" err="1"/>
            <a:t>MediSafe</a:t>
          </a:r>
          <a:endParaRPr lang="en-US" sz="2400" b="0" i="0" kern="1200"/>
        </a:p>
        <a:p>
          <a:pPr lvl="0" algn="ctr" defTabSz="1066800">
            <a:lnSpc>
              <a:spcPct val="100000"/>
            </a:lnSpc>
            <a:spcBef>
              <a:spcPct val="0"/>
            </a:spcBef>
            <a:spcAft>
              <a:spcPct val="35000"/>
            </a:spcAft>
          </a:pPr>
          <a:r>
            <a:rPr lang="en-US" sz="2400" b="0" i="0" kern="1200"/>
            <a:t>Be My Eyes</a:t>
          </a:r>
          <a:endParaRPr lang="en-US" sz="2400" kern="1200"/>
        </a:p>
        <a:p>
          <a:pPr lvl="0" algn="ctr" defTabSz="1066800">
            <a:lnSpc>
              <a:spcPct val="100000"/>
            </a:lnSpc>
            <a:spcBef>
              <a:spcPct val="0"/>
            </a:spcBef>
            <a:spcAft>
              <a:spcPct val="35000"/>
            </a:spcAft>
          </a:pPr>
          <a:r>
            <a:rPr lang="en-US" sz="2400" b="0" i="0" kern="1200"/>
            <a:t>Seeing AI</a:t>
          </a:r>
        </a:p>
        <a:p>
          <a:pPr lvl="0" algn="ctr" defTabSz="1066800">
            <a:lnSpc>
              <a:spcPct val="100000"/>
            </a:lnSpc>
            <a:spcBef>
              <a:spcPct val="0"/>
            </a:spcBef>
            <a:spcAft>
              <a:spcPct val="35000"/>
            </a:spcAft>
          </a:pPr>
          <a:r>
            <a:rPr lang="en-US" sz="2400" kern="1200"/>
            <a:t>And more!</a:t>
          </a:r>
        </a:p>
      </dsp:txBody>
      <dsp:txXfrm>
        <a:off x="5635800" y="2448226"/>
        <a:ext cx="4320000" cy="18869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72E01-84CF-484A-975D-C14D23B39392}">
      <dsp:nvSpPr>
        <dsp:cNvPr id="0" name=""/>
        <dsp:cNvSpPr/>
      </dsp:nvSpPr>
      <dsp:spPr>
        <a:xfrm>
          <a:off x="83885" y="473"/>
          <a:ext cx="1805740" cy="1244155"/>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CA936C98-543C-4F18-BBED-B9FE6C90A461}">
      <dsp:nvSpPr>
        <dsp:cNvPr id="0" name=""/>
        <dsp:cNvSpPr/>
      </dsp:nvSpPr>
      <dsp:spPr>
        <a:xfrm>
          <a:off x="83885" y="1244628"/>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b="1" kern="1200"/>
            <a:t>Short Text</a:t>
          </a:r>
        </a:p>
      </dsp:txBody>
      <dsp:txXfrm>
        <a:off x="83885" y="1244628"/>
        <a:ext cx="1805740" cy="669929"/>
      </dsp:txXfrm>
    </dsp:sp>
    <dsp:sp modelId="{01B495B7-8895-4C14-8080-E6E8AA066472}">
      <dsp:nvSpPr>
        <dsp:cNvPr id="0" name=""/>
        <dsp:cNvSpPr/>
      </dsp:nvSpPr>
      <dsp:spPr>
        <a:xfrm>
          <a:off x="2123897" y="473"/>
          <a:ext cx="1805740" cy="1244155"/>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1856" t="-6514" r="-1856" b="-39486"/>
          </a:stretch>
        </a:blipFill>
        <a:ln>
          <a:noFill/>
        </a:ln>
        <a:effectLst/>
      </dsp:spPr>
      <dsp:style>
        <a:lnRef idx="0">
          <a:scrgbClr r="0" g="0" b="0"/>
        </a:lnRef>
        <a:fillRef idx="3">
          <a:scrgbClr r="0" g="0" b="0"/>
        </a:fillRef>
        <a:effectRef idx="2">
          <a:scrgbClr r="0" g="0" b="0"/>
        </a:effectRef>
        <a:fontRef idx="minor">
          <a:schemeClr val="lt1"/>
        </a:fontRef>
      </dsp:style>
    </dsp:sp>
    <dsp:sp modelId="{5EABD0CE-B9C7-4A2C-9EB9-89C4D41D8410}">
      <dsp:nvSpPr>
        <dsp:cNvPr id="0" name=""/>
        <dsp:cNvSpPr/>
      </dsp:nvSpPr>
      <dsp:spPr>
        <a:xfrm>
          <a:off x="2070275" y="1244628"/>
          <a:ext cx="1912983"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Documents</a:t>
          </a:r>
        </a:p>
      </dsp:txBody>
      <dsp:txXfrm>
        <a:off x="2070275" y="1244628"/>
        <a:ext cx="1912983" cy="669929"/>
      </dsp:txXfrm>
    </dsp:sp>
    <dsp:sp modelId="{B0A80721-3843-4EAF-B8CC-9689B5AAE513}">
      <dsp:nvSpPr>
        <dsp:cNvPr id="0" name=""/>
        <dsp:cNvSpPr/>
      </dsp:nvSpPr>
      <dsp:spPr>
        <a:xfrm>
          <a:off x="4163909" y="473"/>
          <a:ext cx="1805740" cy="1244155"/>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9757AA99-8421-44C6-855B-AA14570566D5}">
      <dsp:nvSpPr>
        <dsp:cNvPr id="0" name=""/>
        <dsp:cNvSpPr/>
      </dsp:nvSpPr>
      <dsp:spPr>
        <a:xfrm>
          <a:off x="4163909" y="1244628"/>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Products</a:t>
          </a:r>
        </a:p>
      </dsp:txBody>
      <dsp:txXfrm>
        <a:off x="4163909" y="1244628"/>
        <a:ext cx="1805740" cy="669929"/>
      </dsp:txXfrm>
    </dsp:sp>
    <dsp:sp modelId="{5C509DED-41DF-44D0-94B6-442F21BDCCE4}">
      <dsp:nvSpPr>
        <dsp:cNvPr id="0" name=""/>
        <dsp:cNvSpPr/>
      </dsp:nvSpPr>
      <dsp:spPr>
        <a:xfrm>
          <a:off x="6150299" y="473"/>
          <a:ext cx="1805740" cy="1244155"/>
        </a:xfrm>
        <a:prstGeom prst="round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l="-619" t="-15818" r="619" b="-30182"/>
          </a:stretch>
        </a:blipFill>
        <a:ln>
          <a:noFill/>
        </a:ln>
        <a:effectLst/>
      </dsp:spPr>
      <dsp:style>
        <a:lnRef idx="0">
          <a:scrgbClr r="0" g="0" b="0"/>
        </a:lnRef>
        <a:fillRef idx="3">
          <a:scrgbClr r="0" g="0" b="0"/>
        </a:fillRef>
        <a:effectRef idx="2">
          <a:scrgbClr r="0" g="0" b="0"/>
        </a:effectRef>
        <a:fontRef idx="minor">
          <a:schemeClr val="lt1"/>
        </a:fontRef>
      </dsp:style>
    </dsp:sp>
    <dsp:sp modelId="{6A749D68-3B36-4829-AADF-83B8997EE5C8}">
      <dsp:nvSpPr>
        <dsp:cNvPr id="0" name=""/>
        <dsp:cNvSpPr/>
      </dsp:nvSpPr>
      <dsp:spPr>
        <a:xfrm>
          <a:off x="6150299" y="1244628"/>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Person</a:t>
          </a:r>
        </a:p>
      </dsp:txBody>
      <dsp:txXfrm>
        <a:off x="6150299" y="1244628"/>
        <a:ext cx="1805740" cy="669929"/>
      </dsp:txXfrm>
    </dsp:sp>
    <dsp:sp modelId="{B221479A-4C49-46FB-8A6A-EE8FA9068EB8}">
      <dsp:nvSpPr>
        <dsp:cNvPr id="0" name=""/>
        <dsp:cNvSpPr/>
      </dsp:nvSpPr>
      <dsp:spPr>
        <a:xfrm>
          <a:off x="8136690" y="473"/>
          <a:ext cx="1805740" cy="1244155"/>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l="290" t="-6514" r="-290" b="-39486"/>
          </a:stretch>
        </a:blipFill>
        <a:ln>
          <a:noFill/>
        </a:ln>
        <a:effectLst/>
      </dsp:spPr>
      <dsp:style>
        <a:lnRef idx="0">
          <a:scrgbClr r="0" g="0" b="0"/>
        </a:lnRef>
        <a:fillRef idx="3">
          <a:scrgbClr r="0" g="0" b="0"/>
        </a:fillRef>
        <a:effectRef idx="2">
          <a:scrgbClr r="0" g="0" b="0"/>
        </a:effectRef>
        <a:fontRef idx="minor">
          <a:schemeClr val="lt1"/>
        </a:fontRef>
      </dsp:style>
    </dsp:sp>
    <dsp:sp modelId="{184AEE2B-932C-49A7-8809-C7395670C30F}">
      <dsp:nvSpPr>
        <dsp:cNvPr id="0" name=""/>
        <dsp:cNvSpPr/>
      </dsp:nvSpPr>
      <dsp:spPr>
        <a:xfrm>
          <a:off x="8136690" y="1244628"/>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Scene</a:t>
          </a:r>
        </a:p>
      </dsp:txBody>
      <dsp:txXfrm>
        <a:off x="8136690" y="1244628"/>
        <a:ext cx="1805740" cy="669929"/>
      </dsp:txXfrm>
    </dsp:sp>
    <dsp:sp modelId="{380BBCEE-F5FB-4B44-9C29-A35A657D8D31}">
      <dsp:nvSpPr>
        <dsp:cNvPr id="0" name=""/>
        <dsp:cNvSpPr/>
      </dsp:nvSpPr>
      <dsp:spPr>
        <a:xfrm>
          <a:off x="1032406" y="2095132"/>
          <a:ext cx="1805740" cy="1244155"/>
        </a:xfrm>
        <a:prstGeom prst="round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C6F60EDE-EA79-4074-911F-A30C6BD8B5FD}">
      <dsp:nvSpPr>
        <dsp:cNvPr id="0" name=""/>
        <dsp:cNvSpPr/>
      </dsp:nvSpPr>
      <dsp:spPr>
        <a:xfrm>
          <a:off x="1032406" y="3339287"/>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Currency</a:t>
          </a:r>
        </a:p>
      </dsp:txBody>
      <dsp:txXfrm>
        <a:off x="1032406" y="3339287"/>
        <a:ext cx="1805740" cy="669929"/>
      </dsp:txXfrm>
    </dsp:sp>
    <dsp:sp modelId="{0A827ECE-98E1-4652-904F-69C98C0EF536}">
      <dsp:nvSpPr>
        <dsp:cNvPr id="0" name=""/>
        <dsp:cNvSpPr/>
      </dsp:nvSpPr>
      <dsp:spPr>
        <a:xfrm>
          <a:off x="3018796" y="2095132"/>
          <a:ext cx="1805740" cy="1244155"/>
        </a:xfrm>
        <a:prstGeom prst="round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70A0E423-220C-4EAD-BC72-AFDB9B39C5F4}">
      <dsp:nvSpPr>
        <dsp:cNvPr id="0" name=""/>
        <dsp:cNvSpPr/>
      </dsp:nvSpPr>
      <dsp:spPr>
        <a:xfrm>
          <a:off x="3018796" y="3339287"/>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Light</a:t>
          </a:r>
        </a:p>
      </dsp:txBody>
      <dsp:txXfrm>
        <a:off x="3018796" y="3339287"/>
        <a:ext cx="1805740" cy="669929"/>
      </dsp:txXfrm>
    </dsp:sp>
    <dsp:sp modelId="{2CF0FEBD-3CC0-454C-BA7B-80F22D2811A4}">
      <dsp:nvSpPr>
        <dsp:cNvPr id="0" name=""/>
        <dsp:cNvSpPr/>
      </dsp:nvSpPr>
      <dsp:spPr>
        <a:xfrm>
          <a:off x="5005187" y="2095132"/>
          <a:ext cx="1805740" cy="1244155"/>
        </a:xfrm>
        <a:prstGeom prst="round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0603A778-128D-48CE-95A4-5F943370FB31}">
      <dsp:nvSpPr>
        <dsp:cNvPr id="0" name=""/>
        <dsp:cNvSpPr/>
      </dsp:nvSpPr>
      <dsp:spPr>
        <a:xfrm>
          <a:off x="5005187" y="3339287"/>
          <a:ext cx="1805740"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Color</a:t>
          </a:r>
        </a:p>
      </dsp:txBody>
      <dsp:txXfrm>
        <a:off x="5005187" y="3339287"/>
        <a:ext cx="1805740" cy="669929"/>
      </dsp:txXfrm>
    </dsp:sp>
    <dsp:sp modelId="{A22AD43D-6CA7-454B-A161-AC225872184B}">
      <dsp:nvSpPr>
        <dsp:cNvPr id="0" name=""/>
        <dsp:cNvSpPr/>
      </dsp:nvSpPr>
      <dsp:spPr>
        <a:xfrm>
          <a:off x="7089873" y="2095132"/>
          <a:ext cx="1805740" cy="1244155"/>
        </a:xfrm>
        <a:prstGeom prst="round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t="-23000" b="-23000"/>
          </a:stretch>
        </a:blipFill>
        <a:ln>
          <a:noFill/>
        </a:ln>
        <a:effectLst/>
      </dsp:spPr>
      <dsp:style>
        <a:lnRef idx="0">
          <a:scrgbClr r="0" g="0" b="0"/>
        </a:lnRef>
        <a:fillRef idx="3">
          <a:scrgbClr r="0" g="0" b="0"/>
        </a:fillRef>
        <a:effectRef idx="2">
          <a:scrgbClr r="0" g="0" b="0"/>
        </a:effectRef>
        <a:fontRef idx="minor">
          <a:schemeClr val="lt1"/>
        </a:fontRef>
      </dsp:style>
    </dsp:sp>
    <dsp:sp modelId="{916C88CE-015B-4881-B222-B2D6EDC8EB41}">
      <dsp:nvSpPr>
        <dsp:cNvPr id="0" name=""/>
        <dsp:cNvSpPr/>
      </dsp:nvSpPr>
      <dsp:spPr>
        <a:xfrm>
          <a:off x="6991577" y="3339287"/>
          <a:ext cx="2002331" cy="66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lvl="0" algn="ctr" defTabSz="1111250">
            <a:lnSpc>
              <a:spcPct val="90000"/>
            </a:lnSpc>
            <a:spcBef>
              <a:spcPct val="0"/>
            </a:spcBef>
            <a:spcAft>
              <a:spcPct val="35000"/>
            </a:spcAft>
          </a:pPr>
          <a:r>
            <a:rPr lang="en-US" sz="2500" b="1" kern="1200">
              <a:solidFill>
                <a:srgbClr val="003865">
                  <a:hueOff val="0"/>
                  <a:satOff val="0"/>
                  <a:lumOff val="0"/>
                  <a:alphaOff val="0"/>
                </a:srgbClr>
              </a:solidFill>
              <a:latin typeface="Calibri"/>
              <a:ea typeface="+mn-ea"/>
              <a:cs typeface="+mn-cs"/>
            </a:rPr>
            <a:t>Handwriting</a:t>
          </a:r>
        </a:p>
      </dsp:txBody>
      <dsp:txXfrm>
        <a:off x="6991577" y="3339287"/>
        <a:ext cx="2002331" cy="669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D46B3-E324-4171-89A7-7ABF8B378FEA}">
      <dsp:nvSpPr>
        <dsp:cNvPr id="0" name=""/>
        <dsp:cNvSpPr/>
      </dsp:nvSpPr>
      <dsp:spPr>
        <a:xfrm>
          <a:off x="0" y="531"/>
          <a:ext cx="10515600" cy="0"/>
        </a:xfrm>
        <a:prstGeom prst="line">
          <a:avLst/>
        </a:prstGeom>
        <a:solidFill>
          <a:schemeClr val="lt1">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42043-4745-4639-BF6E-63FF1512FDDE}">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latin typeface="Arial" panose="020B0604020202020204" pitchFamily="34" charset="0"/>
              <a:cs typeface="Arial" panose="020B0604020202020204" pitchFamily="34" charset="0"/>
            </a:rPr>
            <a:t>Medical insurance (including Medicare, Medicaid)</a:t>
          </a:r>
        </a:p>
      </dsp:txBody>
      <dsp:txXfrm>
        <a:off x="0" y="531"/>
        <a:ext cx="10515600" cy="870055"/>
      </dsp:txXfrm>
    </dsp:sp>
    <dsp:sp modelId="{9A984F56-4158-426B-BA7C-C52959E2B672}">
      <dsp:nvSpPr>
        <dsp:cNvPr id="0" name=""/>
        <dsp:cNvSpPr/>
      </dsp:nvSpPr>
      <dsp:spPr>
        <a:xfrm>
          <a:off x="0" y="870586"/>
          <a:ext cx="10515600" cy="0"/>
        </a:xfrm>
        <a:prstGeom prst="line">
          <a:avLst/>
        </a:prstGeom>
        <a:solidFill>
          <a:schemeClr val="lt1">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E128C1-B564-4DB5-9DFF-58FEA05A7DD6}">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latin typeface="Arial" panose="020B0604020202020204" pitchFamily="34" charset="0"/>
              <a:cs typeface="Arial" panose="020B0604020202020204" pitchFamily="34" charset="0"/>
            </a:rPr>
            <a:t>Waivers</a:t>
          </a:r>
        </a:p>
      </dsp:txBody>
      <dsp:txXfrm>
        <a:off x="0" y="870586"/>
        <a:ext cx="10515600" cy="870055"/>
      </dsp:txXfrm>
    </dsp:sp>
    <dsp:sp modelId="{8A5BE398-A953-48A9-A324-BBB8B5F2280A}">
      <dsp:nvSpPr>
        <dsp:cNvPr id="0" name=""/>
        <dsp:cNvSpPr/>
      </dsp:nvSpPr>
      <dsp:spPr>
        <a:xfrm>
          <a:off x="0" y="1740641"/>
          <a:ext cx="10515600" cy="0"/>
        </a:xfrm>
        <a:prstGeom prst="line">
          <a:avLst/>
        </a:prstGeom>
        <a:solidFill>
          <a:schemeClr val="lt1">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87117C-3465-4FE8-B5C8-AC51E1252ED8}">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latin typeface="Arial" panose="020B0604020202020204" pitchFamily="34" charset="0"/>
              <a:cs typeface="Arial" panose="020B0604020202020204" pitchFamily="34" charset="0"/>
            </a:rPr>
            <a:t>MN STAR program (for device loans and demos)</a:t>
          </a:r>
        </a:p>
      </dsp:txBody>
      <dsp:txXfrm>
        <a:off x="0" y="1740641"/>
        <a:ext cx="10515600" cy="870055"/>
      </dsp:txXfrm>
    </dsp:sp>
    <dsp:sp modelId="{F4B9941D-DBF0-431A-85BF-FF924711DFAC}">
      <dsp:nvSpPr>
        <dsp:cNvPr id="0" name=""/>
        <dsp:cNvSpPr/>
      </dsp:nvSpPr>
      <dsp:spPr>
        <a:xfrm>
          <a:off x="0" y="2610696"/>
          <a:ext cx="10515600" cy="0"/>
        </a:xfrm>
        <a:prstGeom prst="line">
          <a:avLst/>
        </a:prstGeom>
        <a:solidFill>
          <a:schemeClr val="lt1">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4E2E0-498B-4ADE-B162-6FEA6BC3301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latin typeface="Arial" panose="020B0604020202020204" pitchFamily="34" charset="0"/>
              <a:cs typeface="Arial" panose="020B0604020202020204" pitchFamily="34" charset="0"/>
            </a:rPr>
            <a:t>MN State Services for the Blind </a:t>
          </a:r>
        </a:p>
      </dsp:txBody>
      <dsp:txXfrm>
        <a:off x="0" y="2610696"/>
        <a:ext cx="10515600" cy="870055"/>
      </dsp:txXfrm>
    </dsp:sp>
    <dsp:sp modelId="{2AD8B12B-E74C-4747-99BC-180C969B8E6C}">
      <dsp:nvSpPr>
        <dsp:cNvPr id="0" name=""/>
        <dsp:cNvSpPr/>
      </dsp:nvSpPr>
      <dsp:spPr>
        <a:xfrm>
          <a:off x="0" y="3480751"/>
          <a:ext cx="10515600" cy="0"/>
        </a:xfrm>
        <a:prstGeom prst="line">
          <a:avLst/>
        </a:prstGeom>
        <a:solidFill>
          <a:schemeClr val="lt1">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07B99B-3E2F-471A-B917-3C3B32E8779F}">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US" sz="3600" kern="1200">
              <a:latin typeface="Arial" panose="020B0604020202020204" pitchFamily="34" charset="0"/>
              <a:cs typeface="Arial" panose="020B0604020202020204" pitchFamily="34" charset="0"/>
            </a:rPr>
            <a:t>Other grants or contracts</a:t>
          </a:r>
        </a:p>
      </dsp:txBody>
      <dsp:txXfrm>
        <a:off x="0" y="3480751"/>
        <a:ext cx="10515600" cy="87005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6/6/2023</a:t>
            </a:fld>
            <a:endParaRPr lang="en-US">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icrosoft.com/en-us/ai/seeing-ai"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Yzu9cfPYOzY&amp;list=PLD7HFcN7LXRdXafTJ1MnbFtdeDFl_AvMv&amp;index=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icrosoft.com/en-us/ai/seeing-ai"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Yzu9cfPYOzY&amp;list=PLD7HFcN7LXRdXafTJ1MnbFtdeDFl_AvMv&amp;index=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crosoft.com/en-us/ai/seeing-ai"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youtube.com/watch?v=Yzu9cfPYOzY&amp;list=PLD7HFcN7LXRdXafTJ1MnbFtdeDFl_AvMv&amp;index=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rosoft.com/en-us/ai/seeing-ai"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Yzu9cfPYOzY&amp;list=PLD7HFcN7LXRdXafTJ1MnbFtdeDFl_AvMv&amp;index=1"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Amy – ask the audience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690829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Amy</a:t>
            </a:r>
          </a:p>
          <a:p>
            <a:endParaRPr lang="en-US"/>
          </a:p>
          <a:p>
            <a:r>
              <a:rPr lang="en-US"/>
              <a:t>What if you don’t know what you’re looking for?  The home screen of our website will have different categories listed to help you lead your search.  The categories include Vision, Hearing, Speech Communication, Cognition/Learning, Daily Living, Environmental Adaptations, Computer Related, Mobility, Recreation and Leisure.  These simplified categories allow a user to find specific devices to help with specific areas of interest.  Housed within each category will be a large number of items that you can read over and determine if it would be useful.  Again, if you need help with deciding on a device or have questions about a specific device, contact us, we are happy to help.</a:t>
            </a:r>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20971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given you a good overview of our program and how it works, let’s look at some specific Assistive Technology devices.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199902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Ruby 7 Magnifier - $1317.75</a:t>
            </a:r>
          </a:p>
          <a:p>
            <a:r>
              <a:rPr lang="en-US"/>
              <a:t>Orcam MyEye - $3,750.00</a:t>
            </a:r>
          </a:p>
          <a:p>
            <a:r>
              <a:rPr lang="en-US"/>
              <a:t>Magnilink - $3,245.00 (starting price)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4283994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Serene Innovations Cell Phone Signaler - $69.95</a:t>
            </a:r>
          </a:p>
          <a:p>
            <a:r>
              <a:rPr lang="en-US"/>
              <a:t>Sonic Alert HomeAware Fire and CO Signaler – Starting at $201.99</a:t>
            </a:r>
          </a:p>
          <a:p>
            <a:r>
              <a:rPr lang="en-US"/>
              <a:t>William Sound Pocketalker 2.0 - $205.00</a:t>
            </a:r>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338538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GoTalk 9</a:t>
            </a:r>
          </a:p>
          <a:p>
            <a:r>
              <a:rPr lang="en-US"/>
              <a:t>Tobii Speech Case</a:t>
            </a:r>
          </a:p>
          <a:p>
            <a:r>
              <a:rPr lang="en-US"/>
              <a:t>Voice Amplifier</a:t>
            </a:r>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2608091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few Medication Aids that help people with medication management.  Time Cap is a clinically proven pill alarm timer that is super easy to use and fits onto any regular sized pill bottle.  There is a “last opened” display that indicates when the bottle was last opened to help individuals track when medications were taken. $45</a:t>
            </a:r>
          </a:p>
          <a:p>
            <a:endParaRPr lang="en-US"/>
          </a:p>
          <a:p>
            <a:r>
              <a:rPr lang="en-US" err="1"/>
              <a:t>MedReady</a:t>
            </a:r>
            <a:r>
              <a:rPr lang="en-US"/>
              <a:t> automatically dispenses medication to patients up to 4 times per day.  This device can be connected with </a:t>
            </a:r>
            <a:r>
              <a:rPr lang="en-US" err="1"/>
              <a:t>MedReady’s</a:t>
            </a:r>
            <a:r>
              <a:rPr lang="en-US"/>
              <a:t> data center so that when a patient misses a dose, it alerts caregivers of the missed medication. $190</a:t>
            </a:r>
          </a:p>
          <a:p>
            <a:endParaRPr lang="en-US"/>
          </a:p>
          <a:p>
            <a:r>
              <a:rPr lang="en-US"/>
              <a:t>DoseFlip is a “smart pillbox” that helps people take the right medications at the right times.  At the scheduled time, Dose Flip will sound an alarm and flash a light.  The circular tray will rotate to the open slot allowing the person to flip it over and remove the medication into a cup or their hands.  This device can alert caregivers when medications are missed with a phone call, text message, or email.  The box can be locked with a special locking mechanism so pills can’t be removed or tampered with. $60/</a:t>
            </a:r>
            <a:r>
              <a:rPr lang="en-US" err="1"/>
              <a:t>mnthly</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765916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couple of motion sensing devices.  The Wireless Wander Alarm has two components: a motion detector and a wireless remote alarm.  Place the motion detector near the doorway.  When someone wanders within 15 feet of the detector, a signal is sent to the alarm.  The alarm will sound alerting a caregiver if someone is up and moving around. $80</a:t>
            </a:r>
          </a:p>
          <a:p>
            <a:endParaRPr lang="en-US"/>
          </a:p>
          <a:p>
            <a:r>
              <a:rPr lang="en-US"/>
              <a:t>The Wireless Fall and Floor Mat is a durable rubber mat with a built-in pressure sensor.  If someone steps on it or falls onto it, an alert is sent to a receiver where a caregiver will be alerted. The mat is designed with beveled edges and a slip-resistant top and bottom.  The mat can be hooked up to a small alarm unit for at home use or directly into a nurse-call system like an assisted living or long-term care facility would have. $113</a:t>
            </a:r>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71143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Alternative format for slide 13</a:t>
            </a:r>
          </a:p>
          <a:p>
            <a:endParaRPr lang="en-US"/>
          </a:p>
          <a:p>
            <a:r>
              <a:rPr lang="en-US"/>
              <a:t>Personal Safety:  Freedom Alert allows you to contact family and friends at the click of a button.  It is a 2-way voice communication pendant that quickly puts you in contact with up to four contacts should you need it.  If your programmed contacts are unreachable, Freedom Alert can be programmed to dial 911.  the pendant and call button are splash resistant, making it ideal in moist environments like the bathroom where falls are common.  There are no contracts or monthly fees but does require a land-line phone.  </a:t>
            </a:r>
          </a:p>
          <a:p>
            <a:endParaRPr lang="en-US"/>
          </a:p>
          <a:p>
            <a:r>
              <a:rPr lang="en-US" err="1"/>
              <a:t>Angelsense</a:t>
            </a:r>
            <a:r>
              <a:rPr lang="en-US"/>
              <a:t> was originally designed for kids with autism but would also be great for those with Dementia, Traumatic Brain Injury, or anyone who unsafely wanders.  With this device you can track and locate loved ones who wander with accurate location on a live map.  Smart alerts allow a loved one or caregiver to be alerted to wandering and late arrivals to pre-set destinations like the doctor's office, the grocery store, etc...  A built-in 2-way speakerphone will allow a caregiver to check in and and comfort them if they become lost until someone can arrive to assist.  The unit also has built-in fall detection and an SOS button that can put the individual in touch with someone who can help.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3964807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open sans" panose="020B0606030504020204" pitchFamily="34" charset="0"/>
              </a:rPr>
              <a:t>Adaptive Eating:  The Liftware Level has stabilizing technology that keeps the utensil level not matter what angle the wrist or hand is at.  This is great for those with a diagnosis of cerebral palsy, stroke, or spinal cord injuries who have muscle spasticity or limited hand movement.   It comes with a spoon, fork, and spork head attachments that are magnetically attached to the base.  A rubber strap can be tightened or loosened for a comfortable grip around the entire hand.  The utensil tips are dishwasher safe for easy cleaning.  A charging cradle makes it easy to recharge batteries in between meals.</a:t>
            </a:r>
          </a:p>
          <a:p>
            <a:endParaRPr lang="en-US" b="0" i="0">
              <a:solidFill>
                <a:srgbClr val="FF0000"/>
              </a:solidFill>
              <a:effectLst/>
              <a:latin typeface="open sans" panose="020B0606030504020204" pitchFamily="34" charset="0"/>
            </a:endParaRPr>
          </a:p>
          <a:p>
            <a:r>
              <a:rPr lang="en-US" b="0" i="0">
                <a:effectLst/>
                <a:latin typeface="open sans" panose="020B0606030504020204" pitchFamily="34" charset="0"/>
              </a:rPr>
              <a:t>The Liftware Steady also has stabilizing technology that counteracts hand tremors.  This is great for those with a diagnosis of Parkinson’s disease or essential hand tremors.  This device has the same head attachments as the Liftware Level, and they are also dishwasher safe.  The handle of this device has a bulb shape that fits nicely into the palm of your hand to provide easier grip and better stability. </a:t>
            </a:r>
            <a:endParaRPr lang="en-US">
              <a:solidFill>
                <a:srgbClr val="FF0000"/>
              </a:solidFill>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a:p>
        </p:txBody>
      </p:sp>
    </p:spTree>
    <p:extLst>
      <p:ext uri="{BB962C8B-B14F-4D97-AF65-F5344CB8AC3E}">
        <p14:creationId xmlns:p14="http://schemas.microsoft.com/office/powerpoint/2010/main" val="3600785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Pour Thing is a simple and effective design for those who need to pour liquids one-handed.  Put the carton of liquid onto the cradle and </a:t>
            </a:r>
            <a:r>
              <a:rPr lang="en-US" b="0" i="0">
                <a:solidFill>
                  <a:srgbClr val="0F1111"/>
                </a:solidFill>
                <a:effectLst/>
                <a:latin typeface="Amazon Ember"/>
              </a:rPr>
              <a:t>tilt the spout forward to pour liquid into a glass, then slowly return it to a standing position when done.  There are gallon and half-gallon sized options and it can easily fit inside the fridge.  $40-$50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F1111"/>
              </a:solidFill>
              <a:effectLst/>
              <a:latin typeface="Amazon Emb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F1111"/>
                </a:solidFill>
                <a:effectLst/>
                <a:latin typeface="Amazon Ember"/>
              </a:rPr>
              <a:t>The Obi Robotic Feeder is a self feeding device that is operated by switches.  A user would push the switch to operate the robotic arm that would swing down into the compartment and scoop up food and then swing back to the user's mouth.  Another switch rotates between the 4 compartmental trays so a user can choose between different foods. $7K</a:t>
            </a:r>
            <a:endParaRPr lang="en-US">
              <a:solidFill>
                <a:srgbClr val="FF0000"/>
              </a:solidFill>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285338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a:p>
        </p:txBody>
      </p:sp>
    </p:spTree>
    <p:extLst>
      <p:ext uri="{BB962C8B-B14F-4D97-AF65-F5344CB8AC3E}">
        <p14:creationId xmlns:p14="http://schemas.microsoft.com/office/powerpoint/2010/main" val="2100182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Pour Thing is a simple and effective design for those who need to pour liquids one-handed.  Put the carton of liquid onto the cradle and </a:t>
            </a:r>
            <a:r>
              <a:rPr lang="en-US" b="0" i="0">
                <a:solidFill>
                  <a:srgbClr val="0F1111"/>
                </a:solidFill>
                <a:effectLst/>
                <a:latin typeface="Amazon Ember"/>
              </a:rPr>
              <a:t>tilt the spout forward to pour liquid into a glass, then slowly return it to a standing position when done.  There are gallon and half-gallon sized options and it can easily fit inside the fridge.  $40-$50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F1111"/>
              </a:solidFill>
              <a:effectLst/>
              <a:latin typeface="Amazon Emb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F1111"/>
                </a:solidFill>
                <a:effectLst/>
                <a:latin typeface="Amazon Ember"/>
              </a:rPr>
              <a:t>The Obi Robotic Feeder is a self feeding device that is operated by switches.  A user would push the switch to operate the robotic arm that would swing down into the compartment and scoop up food and then swing back to the user's mouth.  Another switch rotates between the 4 compartmental trays so a user can choose between different foods. $7K</a:t>
            </a:r>
            <a:endParaRPr lang="en-US">
              <a:solidFill>
                <a:srgbClr val="FF0000"/>
              </a:solidFill>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a:p>
        </p:txBody>
      </p:sp>
    </p:spTree>
    <p:extLst>
      <p:ext uri="{BB962C8B-B14F-4D97-AF65-F5344CB8AC3E}">
        <p14:creationId xmlns:p14="http://schemas.microsoft.com/office/powerpoint/2010/main" val="518938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a:p>
        </p:txBody>
      </p:sp>
    </p:spTree>
    <p:extLst>
      <p:ext uri="{BB962C8B-B14F-4D97-AF65-F5344CB8AC3E}">
        <p14:creationId xmlns:p14="http://schemas.microsoft.com/office/powerpoint/2010/main" val="272206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Medisafe</a:t>
            </a:r>
            <a:r>
              <a:rPr lang="en-US"/>
              <a:t> (free)</a:t>
            </a:r>
          </a:p>
          <a:p>
            <a:r>
              <a:rPr lang="en-US"/>
              <a:t>Magnifier</a:t>
            </a:r>
          </a:p>
        </p:txBody>
      </p:sp>
      <p:sp>
        <p:nvSpPr>
          <p:cNvPr id="4" name="Slide Number Placeholder 3"/>
          <p:cNvSpPr>
            <a:spLocks noGrp="1"/>
          </p:cNvSpPr>
          <p:nvPr>
            <p:ph type="sldNum" sz="quarter" idx="5"/>
          </p:nvPr>
        </p:nvSpPr>
        <p:spPr/>
        <p:txBody>
          <a:bodyPr/>
          <a:lstStyle/>
          <a:p>
            <a:fld id="{F9F08466-AEA7-4FC0-9459-6A32F61DA297}" type="slidenum">
              <a:rPr lang="en-US" smtClean="0"/>
              <a:pPr/>
              <a:t>22</a:t>
            </a:fld>
            <a:endParaRPr lang="en-US"/>
          </a:p>
        </p:txBody>
      </p:sp>
    </p:spTree>
    <p:extLst>
      <p:ext uri="{BB962C8B-B14F-4D97-AF65-F5344CB8AC3E}">
        <p14:creationId xmlns:p14="http://schemas.microsoft.com/office/powerpoint/2010/main" val="3213078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a:p>
            <a:r>
              <a:rPr lang="en-US"/>
              <a:t>*not an endorsement. Recommending the site for their app information.</a:t>
            </a:r>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a:p>
        </p:txBody>
      </p:sp>
    </p:spTree>
    <p:extLst>
      <p:ext uri="{BB962C8B-B14F-4D97-AF65-F5344CB8AC3E}">
        <p14:creationId xmlns:p14="http://schemas.microsoft.com/office/powerpoint/2010/main" val="361737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Seeing AI App from Microsoft</a:t>
            </a:r>
            <a:endParaRPr lang="en-US"/>
          </a:p>
          <a:p>
            <a:endParaRPr lang="en-US"/>
          </a:p>
          <a:p>
            <a:r>
              <a:rPr lang="en-US">
                <a:hlinkClick r:id="rId4"/>
              </a:rPr>
              <a:t>Seeing AI app – Overview – YouTube Playlist</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a:p>
        </p:txBody>
      </p:sp>
    </p:spTree>
    <p:extLst>
      <p:ext uri="{BB962C8B-B14F-4D97-AF65-F5344CB8AC3E}">
        <p14:creationId xmlns:p14="http://schemas.microsoft.com/office/powerpoint/2010/main" val="104584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Seeing AI App from Microsoft</a:t>
            </a:r>
            <a:endParaRPr lang="en-US"/>
          </a:p>
          <a:p>
            <a:endParaRPr lang="en-US"/>
          </a:p>
          <a:p>
            <a:r>
              <a:rPr lang="en-US">
                <a:hlinkClick r:id="rId4"/>
              </a:rPr>
              <a:t>Seeing AI app – Overview – YouTube Playlist</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25</a:t>
            </a:fld>
            <a:endParaRPr lang="en-US"/>
          </a:p>
        </p:txBody>
      </p:sp>
    </p:spTree>
    <p:extLst>
      <p:ext uri="{BB962C8B-B14F-4D97-AF65-F5344CB8AC3E}">
        <p14:creationId xmlns:p14="http://schemas.microsoft.com/office/powerpoint/2010/main" val="3949788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Seeing AI App from Microsoft</a:t>
            </a:r>
            <a:endParaRPr lang="en-US"/>
          </a:p>
          <a:p>
            <a:endParaRPr lang="en-US"/>
          </a:p>
          <a:p>
            <a:r>
              <a:rPr lang="en-US">
                <a:hlinkClick r:id="rId4"/>
              </a:rPr>
              <a:t>Seeing AI app – Overview – YouTube Playlist</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26</a:t>
            </a:fld>
            <a:endParaRPr lang="en-US"/>
          </a:p>
        </p:txBody>
      </p:sp>
    </p:spTree>
    <p:extLst>
      <p:ext uri="{BB962C8B-B14F-4D97-AF65-F5344CB8AC3E}">
        <p14:creationId xmlns:p14="http://schemas.microsoft.com/office/powerpoint/2010/main" val="3923557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Seeing AI App from Microsoft</a:t>
            </a:r>
            <a:endParaRPr lang="en-US"/>
          </a:p>
          <a:p>
            <a:endParaRPr lang="en-US"/>
          </a:p>
          <a:p>
            <a:r>
              <a:rPr lang="en-US">
                <a:hlinkClick r:id="rId4"/>
              </a:rPr>
              <a:t>Seeing AI app – Overview – YouTube Playlist</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2815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Minnesota STAR Program is an acronym that stands for A System of Technology to Achieve Results and is our states federally funded program that stems from the Assistive Technology Act.  This program is in every state across the nation including 6 U.S. territories.  We are housed in the Department of Administration in St. Paul; MN and we provide services to all Minnesotans.  We do not require any proof of a disability so any individual can utilize our services.  There is no cost to participate in the program and our mission is to help all </a:t>
            </a:r>
            <a:r>
              <a:rPr lang="en-US" baseline="0"/>
              <a:t>Minnesotans with disabilities gain access to, and acquire the assistive technology they need to live, work, learn and play.</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28</a:t>
            </a:fld>
            <a:endParaRPr lang="en-US"/>
          </a:p>
        </p:txBody>
      </p:sp>
    </p:spTree>
    <p:extLst>
      <p:ext uri="{BB962C8B-B14F-4D97-AF65-F5344CB8AC3E}">
        <p14:creationId xmlns:p14="http://schemas.microsoft.com/office/powerpoint/2010/main" val="346190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STAR Program focuses on 4 main service areas including:  Device Demonstrations, Device Equipment Loans (including short term loans and open-ended loans), we provide information and assistance to those seeking resources, and we provide training.</a:t>
            </a:r>
          </a:p>
        </p:txBody>
      </p:sp>
      <p:sp>
        <p:nvSpPr>
          <p:cNvPr id="4" name="Slide Number Placeholder 3"/>
          <p:cNvSpPr>
            <a:spLocks noGrp="1"/>
          </p:cNvSpPr>
          <p:nvPr>
            <p:ph type="sldNum" sz="quarter" idx="5"/>
          </p:nvPr>
        </p:nvSpPr>
        <p:spPr/>
        <p:txBody>
          <a:bodyPr/>
          <a:lstStyle/>
          <a:p>
            <a:fld id="{F9F08466-AEA7-4FC0-9459-6A32F61DA297}" type="slidenum">
              <a:rPr lang="en-US" smtClean="0"/>
              <a:pPr/>
              <a:t>29</a:t>
            </a:fld>
            <a:endParaRPr lang="en-US"/>
          </a:p>
        </p:txBody>
      </p:sp>
    </p:spTree>
    <p:extLst>
      <p:ext uri="{BB962C8B-B14F-4D97-AF65-F5344CB8AC3E}">
        <p14:creationId xmlns:p14="http://schemas.microsoft.com/office/powerpoint/2010/main" val="331349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Amy – ask the audience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3061904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Amy discuss</a:t>
            </a:r>
          </a:p>
        </p:txBody>
      </p:sp>
      <p:sp>
        <p:nvSpPr>
          <p:cNvPr id="4" name="Slide Number Placeholder 3"/>
          <p:cNvSpPr>
            <a:spLocks noGrp="1"/>
          </p:cNvSpPr>
          <p:nvPr>
            <p:ph type="sldNum" sz="quarter" idx="5"/>
          </p:nvPr>
        </p:nvSpPr>
        <p:spPr/>
        <p:txBody>
          <a:bodyPr/>
          <a:lstStyle/>
          <a:p>
            <a:fld id="{F9F08466-AEA7-4FC0-9459-6A32F61DA297}" type="slidenum">
              <a:rPr lang="en-US" smtClean="0"/>
              <a:pPr/>
              <a:t>30</a:t>
            </a:fld>
            <a:endParaRPr lang="en-US"/>
          </a:p>
        </p:txBody>
      </p:sp>
    </p:spTree>
    <p:extLst>
      <p:ext uri="{BB962C8B-B14F-4D97-AF65-F5344CB8AC3E}">
        <p14:creationId xmlns:p14="http://schemas.microsoft.com/office/powerpoint/2010/main" val="1456945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Alaina</a:t>
            </a:r>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a:p>
        </p:txBody>
      </p:sp>
    </p:spTree>
    <p:extLst>
      <p:ext uri="{BB962C8B-B14F-4D97-AF65-F5344CB8AC3E}">
        <p14:creationId xmlns:p14="http://schemas.microsoft.com/office/powerpoint/2010/main" val="225225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a:t>
            </a:r>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a:p>
        </p:txBody>
      </p:sp>
    </p:spTree>
    <p:extLst>
      <p:ext uri="{BB962C8B-B14F-4D97-AF65-F5344CB8AC3E}">
        <p14:creationId xmlns:p14="http://schemas.microsoft.com/office/powerpoint/2010/main" val="81193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investigate further into what assistive technology really is.  This is an image taken from North Dakota’s assistive technology program of a gentleman in the aftermath of a snowstorm.  He is outside on the sidewalk, with his winter gear on, somewhat hunched over his walker.  </a:t>
            </a:r>
            <a:r>
              <a:rPr lang="en-US" err="1"/>
              <a:t>Velcro’ed</a:t>
            </a:r>
            <a:r>
              <a:rPr lang="en-US"/>
              <a:t> to the front of his walker is a homemade plow made of wooden 2X4’s.  With this setup he can use his walker to make a path to his mailbox.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 would like you to think about whether you would you consider this assistive technology or not?  Some people would argue that it’s just a few boards nailed together, while others may feel that the plow is a means of providing important independence.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a:p>
        </p:txBody>
      </p:sp>
    </p:spTree>
    <p:extLst>
      <p:ext uri="{BB962C8B-B14F-4D97-AF65-F5344CB8AC3E}">
        <p14:creationId xmlns:p14="http://schemas.microsoft.com/office/powerpoint/2010/main" val="50641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endParaRPr lang="en-US"/>
          </a:p>
          <a:p>
            <a:r>
              <a:rPr lang="en-US"/>
              <a:t>Keeping this gentleman in mind, I want to read to you the federal definition of what assistive technology is…  Assistive Technology is…</a:t>
            </a:r>
          </a:p>
          <a:p>
            <a:endParaRPr lang="en-US"/>
          </a:p>
          <a:p>
            <a:r>
              <a:rPr lang="en-US"/>
              <a:t>Read definition</a:t>
            </a:r>
          </a:p>
          <a:p>
            <a:endParaRPr lang="en-US"/>
          </a:p>
          <a:p>
            <a:r>
              <a:rPr lang="en-US"/>
              <a:t>Using this definition, I would conclude, that the gentleman’s home-made snowplow IS in fact a piece of assistive technology.  Assistive technology really is a broad range of things.  It can range from low-tech to high-tech. from homemade to manufactured, or from crude to sophisticated.  I, as well as other professionals such as yourselves, exist to keep tabs on the newest items and trending technology in order to find devices that meet a wide arrange of individuals with varying abilities.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61548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a:t>AT Ranges from Low to High Tech</a:t>
            </a:r>
          </a:p>
          <a:p>
            <a:endParaRPr lang="en-US"/>
          </a:p>
          <a:p>
            <a:r>
              <a:rPr lang="en-US"/>
              <a:t>High tech</a:t>
            </a:r>
          </a:p>
          <a:p>
            <a:pPr lvl="1"/>
            <a:r>
              <a:rPr lang="en-US"/>
              <a:t>Augmentative Communication</a:t>
            </a:r>
          </a:p>
          <a:p>
            <a:pPr lvl="1"/>
            <a:r>
              <a:rPr lang="en-US"/>
              <a:t>Environmental Controls</a:t>
            </a:r>
          </a:p>
          <a:p>
            <a:pPr lvl="1"/>
            <a:r>
              <a:rPr lang="en-US"/>
              <a:t>Safety monitoring systems</a:t>
            </a:r>
          </a:p>
          <a:p>
            <a:r>
              <a:rPr lang="en-US"/>
              <a:t>Low tech</a:t>
            </a:r>
          </a:p>
          <a:p>
            <a:pPr lvl="1"/>
            <a:r>
              <a:rPr lang="en-US"/>
              <a:t>Markings,</a:t>
            </a:r>
          </a:p>
          <a:p>
            <a:pPr lvl="1"/>
            <a:r>
              <a:rPr lang="en-US"/>
              <a:t>Rearranging furniture,</a:t>
            </a:r>
          </a:p>
          <a:p>
            <a:pPr lvl="1"/>
            <a:r>
              <a:rPr lang="en-US"/>
              <a:t>Adaptive cooking tools, </a:t>
            </a:r>
          </a:p>
          <a:p>
            <a:pPr lvl="1"/>
            <a:r>
              <a:rPr lang="en-US"/>
              <a:t>Adapted games,</a:t>
            </a:r>
          </a:p>
          <a:p>
            <a:pPr lvl="1"/>
            <a:r>
              <a:rPr lang="en-US"/>
              <a:t>Reaching tools,</a:t>
            </a:r>
          </a:p>
          <a:p>
            <a:pPr lvl="1"/>
            <a:r>
              <a:rPr lang="en-US"/>
              <a:t>Bathing aids</a:t>
            </a:r>
          </a:p>
          <a:p>
            <a:pPr lvl="1"/>
            <a:endParaRPr lang="en-US"/>
          </a:p>
          <a:p>
            <a:r>
              <a:rPr lang="en-US">
                <a:solidFill>
                  <a:schemeClr val="bg1"/>
                </a:solidFill>
                <a:cs typeface="Calibri"/>
              </a:rPr>
              <a:t>Outside ramp even helped with social isolation piece!</a:t>
            </a:r>
            <a:endParaRPr lang="en-US"/>
          </a:p>
          <a:p>
            <a:endParaRPr lang="en-US"/>
          </a:p>
        </p:txBody>
      </p:sp>
      <p:sp>
        <p:nvSpPr>
          <p:cNvPr id="4" name="Slide Number Placeholder 3"/>
          <p:cNvSpPr>
            <a:spLocks noGrp="1"/>
          </p:cNvSpPr>
          <p:nvPr>
            <p:ph type="sldNum" sz="quarter" idx="5"/>
          </p:nvPr>
        </p:nvSpPr>
        <p:spPr/>
        <p:txBody>
          <a:bodyPr/>
          <a:lstStyle/>
          <a:p>
            <a:fld id="{817D8064-94FA-4086-AB09-1023DE7B2F83}" type="slidenum">
              <a:rPr lang="en-US" smtClean="0"/>
              <a:t>6</a:t>
            </a:fld>
            <a:endParaRPr lang="en-US"/>
          </a:p>
        </p:txBody>
      </p:sp>
    </p:spTree>
    <p:extLst>
      <p:ext uri="{BB962C8B-B14F-4D97-AF65-F5344CB8AC3E}">
        <p14:creationId xmlns:p14="http://schemas.microsoft.com/office/powerpoint/2010/main" val="136836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Amy</a:t>
            </a:r>
          </a:p>
          <a:p>
            <a:endParaRPr lang="en-US"/>
          </a:p>
          <a:p>
            <a:r>
              <a:rPr lang="en-US"/>
              <a:t>What if you don’t know what you’re looking for?  The home screen of our website will have different categories listed to help you lead your search.  The categories include Vision, Hearing, Speech Communication, Cognition/Learning, Daily Living, Environmental Adaptations, Computer Related, Mobility, Recreation and Leisure.  These simplified categories allow a user to find specific devices to help with specific areas of interest.  Housed within each category will be a large number of items that you can read over and determine if it would be useful.  Again, if you need help with deciding on a device or have questions about a specific device, contact us, we are happy to help.</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47003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Alaina – ask the audience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230460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Alaina</a:t>
            </a:r>
          </a:p>
          <a:p>
            <a:endParaRPr lang="en-US"/>
          </a:p>
          <a:p>
            <a:r>
              <a:rPr lang="en-US"/>
              <a:t>Keeping this gentleman in mind, I want to read to you the federal definition of what assistive technology is…  Assistive Technology is…</a:t>
            </a:r>
          </a:p>
          <a:p>
            <a:endParaRPr lang="en-US"/>
          </a:p>
          <a:p>
            <a:r>
              <a:rPr lang="en-US"/>
              <a:t>Read definition</a:t>
            </a:r>
          </a:p>
          <a:p>
            <a:endParaRPr lang="en-US"/>
          </a:p>
          <a:p>
            <a:r>
              <a:rPr lang="en-US"/>
              <a:t>Using this definition, I would conclude, that the gentleman’s home-made snowplow IS in fact a piece of assistive technology.  Assistive technology really is a broad range of things.  It can range from low-tech to high-tech. from homemade to manufactured, or from crude to sophisticated.  I, as well as other professionals such as yourselves, exist to keep tabs on the newest items and trending technology in order to find devices that meet a wide arrange of individuals with varying abilities.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2854890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endParaRPr lang="en-US"/>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schemeClr val="tx1"/>
              </a:solidFill>
            </a:endParaRPr>
          </a:p>
        </p:txBody>
      </p:sp>
      <p:sp>
        <p:nvSpPr>
          <p:cNvPr id="18" name="Date Placeholder 17"/>
          <p:cNvSpPr>
            <a:spLocks noGrp="1"/>
          </p:cNvSpPr>
          <p:nvPr>
            <p:ph type="dt" sz="half" idx="15"/>
          </p:nvPr>
        </p:nvSpPr>
        <p:spPr/>
        <p:txBody>
          <a:bodyPr/>
          <a:lstStyle/>
          <a:p>
            <a:fld id="{D1A5CD97-23BA-4D87-A737-EB2EF50821AB}" type="datetime1">
              <a:rPr lang="en-US" smtClean="0"/>
              <a:t>6/6/2023</a:t>
            </a:fld>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
        <p:nvSpPr>
          <p:cNvPr id="6" name="Text Placeholder 5"/>
          <p:cNvSpPr>
            <a:spLocks noGrp="1"/>
          </p:cNvSpPr>
          <p:nvPr>
            <p:ph type="body" sz="quarter" idx="17" hasCustomPrompt="1"/>
          </p:nvPr>
        </p:nvSpPr>
        <p:spPr>
          <a:xfrm>
            <a:off x="0" y="5540375"/>
            <a:ext cx="12192000" cy="579438"/>
          </a:xfrm>
        </p:spPr>
        <p:txBody>
          <a:bodyPr/>
          <a:lstStyle>
            <a:lvl1pPr marL="0" indent="0" algn="ctr">
              <a:buFontTx/>
              <a:buNone/>
              <a:defRPr baseline="0"/>
            </a:lvl1pPr>
          </a:lstStyle>
          <a:p>
            <a:pPr lvl="0"/>
            <a:r>
              <a:rPr lang="en-US"/>
              <a:t>Subtitle</a:t>
            </a:r>
          </a:p>
        </p:txBody>
      </p:sp>
      <p:pic>
        <p:nvPicPr>
          <p:cNvPr id="10" name="Picture 9">
            <a:extLst>
              <a:ext uri="{FF2B5EF4-FFF2-40B4-BE49-F238E27FC236}">
                <a16:creationId xmlns:a16="http://schemas.microsoft.com/office/drawing/2014/main" id="{B673381A-4EFB-4C7E-9299-7306D75308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0223" y="1782352"/>
            <a:ext cx="9151554" cy="989724"/>
          </a:xfrm>
          <a:prstGeom prst="rect">
            <a:avLst/>
          </a:prstGeom>
        </p:spPr>
      </p:pic>
    </p:spTree>
    <p:extLst>
      <p:ext uri="{BB962C8B-B14F-4D97-AF65-F5344CB8AC3E}">
        <p14:creationId xmlns:p14="http://schemas.microsoft.com/office/powerpoint/2010/main" val="3697389228"/>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E58F6-5184-4C8A-815F-028CD7B5D5AE}" type="datetime1">
              <a:rPr lang="en-US" smtClean="0"/>
              <a:t>6/6/2023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6233973"/>
      </p:ext>
    </p:extLst>
  </p:cSld>
  <p:clrMapOvr>
    <a:masterClrMapping/>
  </p:clrMapOvr>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E462ACB7-2EE1-4FC3-B069-BC1F8854A47A}"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t>Minnesota Department of Administration </a:t>
            </a:r>
            <a:r>
              <a:rPr lang="en-US">
                <a:solidFill>
                  <a:schemeClr val="accent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0693259"/>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DA2DD-1F38-4E30-B659-9BF82DCD8A37}"/>
              </a:ext>
            </a:extLst>
          </p:cNvPr>
          <p:cNvSpPr>
            <a:spLocks noGrp="1"/>
          </p:cNvSpPr>
          <p:nvPr>
            <p:ph type="dt" sz="half" idx="10"/>
          </p:nvPr>
        </p:nvSpPr>
        <p:spPr/>
        <p:txBody>
          <a:bodyPr/>
          <a:lstStyle/>
          <a:p>
            <a:fld id="{DF81F78E-B173-46E5-A069-BB7255014908}" type="datetime1">
              <a:rPr lang="en-US" smtClean="0"/>
              <a:t>6/6/2023</a:t>
            </a:fld>
            <a:endParaRPr lang="en-US"/>
          </a:p>
        </p:txBody>
      </p:sp>
      <p:sp>
        <p:nvSpPr>
          <p:cNvPr id="3" name="Footer Placeholder 2">
            <a:extLst>
              <a:ext uri="{FF2B5EF4-FFF2-40B4-BE49-F238E27FC236}">
                <a16:creationId xmlns:a16="http://schemas.microsoft.com/office/drawing/2014/main" id="{B5021DAD-2C71-4E68-803B-FBFC261E7217}"/>
              </a:ext>
            </a:extLst>
          </p:cNvPr>
          <p:cNvSpPr>
            <a:spLocks noGrp="1"/>
          </p:cNvSpPr>
          <p:nvPr>
            <p:ph type="ftr" sz="quarter" idx="11"/>
          </p:nvPr>
        </p:nvSpPr>
        <p:spPr/>
        <p:txBody>
          <a:bodyPr/>
          <a:lstStyle/>
          <a:p>
            <a:r>
              <a:rPr lang="en-US"/>
              <a:t>Minnesota Department of Administration </a:t>
            </a:r>
            <a:r>
              <a:rPr lang="en-US">
                <a:solidFill>
                  <a:schemeClr val="accent1"/>
                </a:solidFill>
              </a:rPr>
              <a:t>|</a:t>
            </a:r>
            <a:r>
              <a:rPr lang="en-US"/>
              <a:t> mn.gov/admin</a:t>
            </a:r>
          </a:p>
        </p:txBody>
      </p:sp>
      <p:sp>
        <p:nvSpPr>
          <p:cNvPr id="4" name="Slide Number Placeholder 3">
            <a:extLst>
              <a:ext uri="{FF2B5EF4-FFF2-40B4-BE49-F238E27FC236}">
                <a16:creationId xmlns:a16="http://schemas.microsoft.com/office/drawing/2014/main" id="{43CB61A0-A601-4595-8BAA-BCE75E40460A}"/>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78432730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FDAA5-C1A9-4CE9-A22E-C20140040653}" type="datetime1">
              <a:rPr lang="en-US" smtClean="0"/>
              <a:t>6/6/2023</a:t>
            </a:fld>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Tree>
    <p:extLst>
      <p:ext uri="{BB962C8B-B14F-4D97-AF65-F5344CB8AC3E}">
        <p14:creationId xmlns:p14="http://schemas.microsoft.com/office/powerpoint/2010/main" val="124948801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02FA11A7-6DE7-4A76-8258-55727AA7E62A}"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6EA0AEB9-4714-443D-BDDA-602FC04B1735}"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04324DC-4FD4-4BB0-A743-2EB5A727BEEB}"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361E07C-3A78-47BD-9117-10FB691E5ADF}"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D0F2EE6B-2FA9-4C54-B008-7F0476455E18}"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310B42A7-DFD5-4093-BD7D-21ACCEF055B7}"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EA482B5D-1BAF-4187-BC92-3BF3DF9409AE}"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D51F88CD-42D6-421E-A88F-59957875FB93}" type="datetime1">
              <a:rPr lang="en-US" smtClean="0"/>
              <a:t>6/6/2023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278020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Assistive Technology </a:t>
            </a:r>
          </a:p>
        </p:txBody>
      </p:sp>
      <p:sp>
        <p:nvSpPr>
          <p:cNvPr id="3" name="Rectangle 2"/>
          <p:cNvSpPr/>
          <p:nvPr userDrawn="1"/>
        </p:nvSpPr>
        <p:spPr>
          <a:xfrm>
            <a:off x="0" y="5454462"/>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Examples and Resources from MN STAR Program</a:t>
            </a:r>
          </a:p>
          <a:p>
            <a:pPr algn="ctr"/>
            <a:r>
              <a:rPr lang="en-US" sz="2400">
                <a:solidFill>
                  <a:schemeClr val="tx1"/>
                </a:solidFill>
              </a:rPr>
              <a:t>&amp; Lighthouse Center for Vital Living</a:t>
            </a:r>
          </a:p>
        </p:txBody>
      </p:sp>
      <p:sp>
        <p:nvSpPr>
          <p:cNvPr id="18" name="Date Placeholder 17"/>
          <p:cNvSpPr>
            <a:spLocks noGrp="1"/>
          </p:cNvSpPr>
          <p:nvPr>
            <p:ph type="dt" sz="half" idx="15"/>
          </p:nvPr>
        </p:nvSpPr>
        <p:spPr/>
        <p:txBody>
          <a:bodyPr/>
          <a:lstStyle/>
          <a:p>
            <a:fld id="{EE164C38-AA92-4C91-846D-CF098C46C819}" type="datetime1">
              <a:rPr lang="en-US" smtClean="0"/>
              <a:t>6/6/2023</a:t>
            </a:fld>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7" name="Picture 6">
            <a:extLst>
              <a:ext uri="{FF2B5EF4-FFF2-40B4-BE49-F238E27FC236}">
                <a16:creationId xmlns:a16="http://schemas.microsoft.com/office/drawing/2014/main" id="{45CE90AE-A4FD-4849-91C7-ED6B49DF9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0223" y="1782352"/>
            <a:ext cx="9151554" cy="989724"/>
          </a:xfrm>
          <a:prstGeom prst="rect">
            <a:avLst/>
          </a:prstGeom>
        </p:spPr>
      </p:pic>
    </p:spTree>
    <p:extLst>
      <p:ext uri="{BB962C8B-B14F-4D97-AF65-F5344CB8AC3E}">
        <p14:creationId xmlns:p14="http://schemas.microsoft.com/office/powerpoint/2010/main" val="3368119183"/>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6E31223A-A4B3-495D-A40D-CC0B49A300CB}" type="datetime1">
              <a:rPr lang="en-US" smtClean="0"/>
              <a:t>6/6/2023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6082459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E7F3B22-BCFB-4E80-9A9A-DF23FD162D63}"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3646593"/>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6E6E67D7-FA50-4E31-B168-67CA9A33D15A}" type="datetime1">
              <a:rPr lang="en-US" smtClean="0"/>
              <a:t>6/6/2023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325647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D7937053-135A-42DF-9469-21CCA2A8B8A1}"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2069332"/>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A195D939-32F1-4828-9610-A8A69E6AAC4C}"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34532930"/>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6C983A09-5E8F-48AA-96D1-ED534F247747}"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22812960"/>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Tree>
    <p:extLst>
      <p:ext uri="{BB962C8B-B14F-4D97-AF65-F5344CB8AC3E}">
        <p14:creationId xmlns:p14="http://schemas.microsoft.com/office/powerpoint/2010/main" val="254906157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Minnesota Department of Administration </a:t>
            </a:r>
            <a:r>
              <a:rPr lang="en-US">
                <a:solidFill>
                  <a:schemeClr val="accent1"/>
                </a:solidFill>
              </a:rPr>
              <a:t>|</a:t>
            </a:r>
            <a:r>
              <a:rPr lang="en-US"/>
              <a:t> mn.gov/admin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794" y="6164032"/>
            <a:ext cx="2808042" cy="334133"/>
          </a:xfrm>
          <a:prstGeom prst="rect">
            <a:avLst/>
          </a:prstGeom>
        </p:spPr>
      </p:pic>
    </p:spTree>
    <p:extLst>
      <p:ext uri="{BB962C8B-B14F-4D97-AF65-F5344CB8AC3E}">
        <p14:creationId xmlns:p14="http://schemas.microsoft.com/office/powerpoint/2010/main" val="1788824392"/>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444EDFF6-2598-4756-999B-F0BB6969F95C}"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30512842"/>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0FFEC28F-0B3A-41EB-85FE-AC674E46EBD4}"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915943"/>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68919D04-8C13-4302-AEAF-81BD5DFB00C0}"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4C58263-3EA2-48A2-9F6C-E913D2C1FC72}"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8BDF8A9-4743-4AB1-92B8-394E3EA856E4}"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61330F18-55E6-4EC6-AFEF-CDCEAC1A35A2}"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5E3BEFDF-208D-4F4F-B4BD-9D95BC70A11A}" type="datetime1">
              <a:rPr lang="en-US" smtClean="0"/>
              <a:t>6/6/2023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344117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D09735A-B154-486D-9C5A-55022C934532}"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rgbClr val="003865"/>
                </a:solidFill>
              </a:defRPr>
            </a:lvl1pPr>
          </a:lstStyle>
          <a:p>
            <a:fld id="{65D57AC6-BC60-4908-834D-9C821DA41E33}"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92258399"/>
      </p:ext>
    </p:extLst>
  </p:cSld>
  <p:clrMapOvr>
    <a:masterClrMapping/>
  </p:clrMapOvr>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rgbClr val="003865"/>
                </a:solidFill>
              </a:defRPr>
            </a:lvl1pPr>
          </a:lstStyle>
          <a:p>
            <a:fld id="{89B7B81D-0B04-4049-990E-B8B8EB526764}"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11004216"/>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rgbClr val="003865"/>
                </a:solidFill>
              </a:defRPr>
            </a:lvl1pPr>
          </a:lstStyle>
          <a:p>
            <a:fld id="{66F8BC27-8221-414D-AA00-908A10272252}"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6771762"/>
      </p:ext>
    </p:extLst>
  </p:cSld>
  <p:clrMapOvr>
    <a:masterClrMapping/>
  </p:clrMapOvr>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60A6153-44BE-40B9-A5E2-6861BD73D213}"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15403BF6-83BC-46F6-B988-C8056470D395}"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rgbClr val="003865"/>
                </a:solidFill>
              </a:defRPr>
            </a:lvl1pPr>
          </a:lstStyle>
          <a:p>
            <a:fld id="{9A991436-896F-4CE7-9709-5E59CC389D1D}"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rgbClr val="003865"/>
                </a:solidFill>
              </a:defRPr>
            </a:lvl1pPr>
          </a:lstStyle>
          <a:p>
            <a:fld id="{07E89245-27EB-475A-B1AE-D938E220EBF7}"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76447323"/>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93678D1A-E76C-4EBB-90D8-F48703D3E03B}"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88211600"/>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79BCB458-C950-424B-BFE4-8F88B275C5E6}"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595565"/>
            <a:ext cx="3867920" cy="460249"/>
          </a:xfrm>
          <a:prstGeom prst="rect">
            <a:avLst/>
          </a:prstGeom>
        </p:spPr>
      </p:pic>
    </p:spTree>
    <p:extLst>
      <p:ext uri="{BB962C8B-B14F-4D97-AF65-F5344CB8AC3E}">
        <p14:creationId xmlns:p14="http://schemas.microsoft.com/office/powerpoint/2010/main" val="555963846"/>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A000F1F-A0D4-42A1-A46D-2A25A34AEC3C}"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t>Minnesota Department of Administration </a:t>
            </a:r>
            <a:r>
              <a:rPr lang="en-US">
                <a:solidFill>
                  <a:schemeClr val="accent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908971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90AB18FD-8CE3-426E-8130-FE740239B3A3}"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360301"/>
            <a:ext cx="3867920" cy="460249"/>
          </a:xfrm>
          <a:prstGeom prst="rect">
            <a:avLst/>
          </a:prstGeom>
        </p:spPr>
      </p:pic>
    </p:spTree>
    <p:extLst>
      <p:ext uri="{BB962C8B-B14F-4D97-AF65-F5344CB8AC3E}">
        <p14:creationId xmlns:p14="http://schemas.microsoft.com/office/powerpoint/2010/main" val="2082250229"/>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three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329184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38289" y="1594624"/>
            <a:ext cx="329184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D75F36-9615-4874-8522-65B4752FD024}"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6" name="Content Placeholder 5">
            <a:extLst>
              <a:ext uri="{FF2B5EF4-FFF2-40B4-BE49-F238E27FC236}">
                <a16:creationId xmlns:a16="http://schemas.microsoft.com/office/drawing/2014/main" id="{8004514E-F109-4CF7-9E5C-DC7417217EDD}"/>
              </a:ext>
            </a:extLst>
          </p:cNvPr>
          <p:cNvSpPr>
            <a:spLocks noGrp="1"/>
          </p:cNvSpPr>
          <p:nvPr>
            <p:ph sz="quarter" idx="13"/>
          </p:nvPr>
        </p:nvSpPr>
        <p:spPr>
          <a:xfrm>
            <a:off x="8047882" y="1593851"/>
            <a:ext cx="3291840" cy="4582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643186"/>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Logo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Title</a:t>
            </a:r>
          </a:p>
        </p:txBody>
      </p:sp>
      <p:sp>
        <p:nvSpPr>
          <p:cNvPr id="3" name="Rectangle 2"/>
          <p:cNvSpPr/>
          <p:nvPr userDrawn="1"/>
        </p:nvSpPr>
        <p:spPr>
          <a:xfrm>
            <a:off x="0" y="5040030"/>
            <a:ext cx="12192000" cy="832038"/>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MN Department of Human Services and Department Administration Collaboration</a:t>
            </a:r>
          </a:p>
        </p:txBody>
      </p:sp>
      <p:sp>
        <p:nvSpPr>
          <p:cNvPr id="18" name="Date Placeholder 17"/>
          <p:cNvSpPr>
            <a:spLocks noGrp="1"/>
          </p:cNvSpPr>
          <p:nvPr>
            <p:ph type="dt" sz="half" idx="15"/>
          </p:nvPr>
        </p:nvSpPr>
        <p:spPr/>
        <p:txBody>
          <a:bodyPr/>
          <a:lstStyle/>
          <a:p>
            <a:fld id="{4301DA1D-191E-445F-AE8B-052EE7808E80}" type="datetime1">
              <a:rPr lang="en-US" smtClean="0"/>
              <a:t>6/6/2023</a:t>
            </a:fld>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7" name="Picture 6">
            <a:extLst>
              <a:ext uri="{FF2B5EF4-FFF2-40B4-BE49-F238E27FC236}">
                <a16:creationId xmlns:a16="http://schemas.microsoft.com/office/drawing/2014/main" id="{D4355AC9-704F-4B96-B670-652DBBB19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0223" y="1782352"/>
            <a:ext cx="9151554" cy="989724"/>
          </a:xfrm>
          <a:prstGeom prst="rect">
            <a:avLst/>
          </a:prstGeom>
        </p:spPr>
      </p:pic>
    </p:spTree>
    <p:extLst>
      <p:ext uri="{BB962C8B-B14F-4D97-AF65-F5344CB8AC3E}">
        <p14:creationId xmlns:p14="http://schemas.microsoft.com/office/powerpoint/2010/main" val="2032498985"/>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9BCE-31E1-4D17-BC62-20CB0BD09D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198F42-F278-44C4-B256-992C06E30B71}"/>
              </a:ext>
            </a:extLst>
          </p:cNvPr>
          <p:cNvSpPr>
            <a:spLocks noGrp="1"/>
          </p:cNvSpPr>
          <p:nvPr>
            <p:ph type="dt" sz="half" idx="10"/>
          </p:nvPr>
        </p:nvSpPr>
        <p:spPr/>
        <p:txBody>
          <a:bodyPr/>
          <a:lstStyle/>
          <a:p>
            <a:fld id="{95561B3C-30CF-431A-A850-C913F9AC45B6}" type="datetime1">
              <a:rPr lang="en-US" smtClean="0"/>
              <a:t>6/6/2023</a:t>
            </a:fld>
            <a:endParaRPr lang="en-US"/>
          </a:p>
        </p:txBody>
      </p:sp>
      <p:sp>
        <p:nvSpPr>
          <p:cNvPr id="4" name="Footer Placeholder 3">
            <a:extLst>
              <a:ext uri="{FF2B5EF4-FFF2-40B4-BE49-F238E27FC236}">
                <a16:creationId xmlns:a16="http://schemas.microsoft.com/office/drawing/2014/main" id="{511C84AB-099F-483F-8977-E10836EE9097}"/>
              </a:ext>
            </a:extLst>
          </p:cNvPr>
          <p:cNvSpPr>
            <a:spLocks noGrp="1"/>
          </p:cNvSpPr>
          <p:nvPr>
            <p:ph type="ftr" sz="quarter" idx="11"/>
          </p:nvPr>
        </p:nvSpPr>
        <p:spPr/>
        <p:txBody>
          <a:bodyPr/>
          <a:lstStyle/>
          <a:p>
            <a:r>
              <a:rPr lang="en-US"/>
              <a:t>Minnesota Department of Administration </a:t>
            </a:r>
            <a:r>
              <a:rPr lang="en-US">
                <a:solidFill>
                  <a:schemeClr val="accent1"/>
                </a:solidFill>
              </a:rPr>
              <a:t>|</a:t>
            </a:r>
            <a:r>
              <a:rPr lang="en-US"/>
              <a:t> mn.gov/admin</a:t>
            </a:r>
          </a:p>
        </p:txBody>
      </p:sp>
      <p:sp>
        <p:nvSpPr>
          <p:cNvPr id="5" name="Slide Number Placeholder 4">
            <a:extLst>
              <a:ext uri="{FF2B5EF4-FFF2-40B4-BE49-F238E27FC236}">
                <a16:creationId xmlns:a16="http://schemas.microsoft.com/office/drawing/2014/main" id="{6B3DABCD-D2D5-4BE0-ADAE-ACB08C2082C7}"/>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473253222"/>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FE92C-270B-4A52-B6EF-E39062219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E375BC-8B05-4477-A11A-6480CC29764F}"/>
              </a:ext>
            </a:extLst>
          </p:cNvPr>
          <p:cNvSpPr>
            <a:spLocks noGrp="1"/>
          </p:cNvSpPr>
          <p:nvPr>
            <p:ph type="dt" sz="half" idx="10"/>
          </p:nvPr>
        </p:nvSpPr>
        <p:spPr/>
        <p:txBody>
          <a:bodyPr/>
          <a:lstStyle/>
          <a:p>
            <a:fld id="{983AAC19-C4CE-4576-BB33-6EF3BEDB9AA8}" type="datetime1">
              <a:rPr lang="en-US" smtClean="0"/>
              <a:t>6/6/2023</a:t>
            </a:fld>
            <a:endParaRPr lang="en-US"/>
          </a:p>
        </p:txBody>
      </p:sp>
      <p:sp>
        <p:nvSpPr>
          <p:cNvPr id="4" name="Footer Placeholder 3">
            <a:extLst>
              <a:ext uri="{FF2B5EF4-FFF2-40B4-BE49-F238E27FC236}">
                <a16:creationId xmlns:a16="http://schemas.microsoft.com/office/drawing/2014/main" id="{1800515D-3262-4614-97EB-51D09E760907}"/>
              </a:ext>
            </a:extLst>
          </p:cNvPr>
          <p:cNvSpPr>
            <a:spLocks noGrp="1"/>
          </p:cNvSpPr>
          <p:nvPr>
            <p:ph type="ftr" sz="quarter" idx="11"/>
          </p:nvPr>
        </p:nvSpPr>
        <p:spPr/>
        <p:txBody>
          <a:bodyPr/>
          <a:lstStyle/>
          <a:p>
            <a:r>
              <a:rPr lang="en-US"/>
              <a:t>Minnesota Department of Administration </a:t>
            </a:r>
            <a:r>
              <a:rPr lang="en-US">
                <a:solidFill>
                  <a:schemeClr val="accent1"/>
                </a:solidFill>
              </a:rPr>
              <a:t>|</a:t>
            </a:r>
            <a:r>
              <a:rPr lang="en-US"/>
              <a:t> mn.gov/admin</a:t>
            </a:r>
          </a:p>
        </p:txBody>
      </p:sp>
      <p:sp>
        <p:nvSpPr>
          <p:cNvPr id="5" name="Slide Number Placeholder 4">
            <a:extLst>
              <a:ext uri="{FF2B5EF4-FFF2-40B4-BE49-F238E27FC236}">
                <a16:creationId xmlns:a16="http://schemas.microsoft.com/office/drawing/2014/main" id="{5E660EE0-5B71-4221-AC62-10E68C21B96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89900581"/>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Logo Only)">
    <p:spTree>
      <p:nvGrpSpPr>
        <p:cNvPr id="1" name=""/>
        <p:cNvGrpSpPr/>
        <p:nvPr/>
      </p:nvGrpSpPr>
      <p:grpSpPr>
        <a:xfrm>
          <a:off x="0" y="0"/>
          <a:ext cx="0" cy="0"/>
          <a:chOff x="0" y="0"/>
          <a:chExt cx="0" cy="0"/>
        </a:xfrm>
      </p:grpSpPr>
      <p:sp>
        <p:nvSpPr>
          <p:cNvPr id="2" name="Title 1"/>
          <p:cNvSpPr>
            <a:spLocks noGrp="1"/>
          </p:cNvSpPr>
          <p:nvPr>
            <p:ph type="ctrTitle"/>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endParaRPr lang="en-US"/>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schemeClr val="tx1"/>
              </a:solidFill>
            </a:endParaRPr>
          </a:p>
        </p:txBody>
      </p:sp>
      <p:sp>
        <p:nvSpPr>
          <p:cNvPr id="18" name="Date Placeholder 17"/>
          <p:cNvSpPr>
            <a:spLocks noGrp="1"/>
          </p:cNvSpPr>
          <p:nvPr>
            <p:ph type="dt" sz="half" idx="15"/>
          </p:nvPr>
        </p:nvSpPr>
        <p:spPr/>
        <p:txBody>
          <a:bodyPr/>
          <a:lstStyle/>
          <a:p>
            <a:fld id="{A9C0F598-7B23-426F-8FD9-8D1113BC1363}" type="datetime1">
              <a:rPr lang="en-US" smtClean="0"/>
              <a:t>6/6/2023</a:t>
            </a:fld>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
        <p:nvSpPr>
          <p:cNvPr id="6" name="Text Placeholder 5"/>
          <p:cNvSpPr>
            <a:spLocks noGrp="1"/>
          </p:cNvSpPr>
          <p:nvPr>
            <p:ph type="body" sz="quarter" idx="17" hasCustomPrompt="1"/>
          </p:nvPr>
        </p:nvSpPr>
        <p:spPr>
          <a:xfrm>
            <a:off x="0" y="5540375"/>
            <a:ext cx="12192000" cy="579438"/>
          </a:xfrm>
        </p:spPr>
        <p:txBody>
          <a:bodyPr/>
          <a:lstStyle>
            <a:lvl1pPr marL="0" indent="0" algn="ctr">
              <a:buFontTx/>
              <a:buNone/>
              <a:defRPr baseline="0"/>
            </a:lvl1pPr>
          </a:lstStyle>
          <a:p>
            <a:pPr lvl="0"/>
            <a:r>
              <a:rPr lang="en-US"/>
              <a:t>Subtitle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6795" y="1924967"/>
            <a:ext cx="8518410" cy="1013617"/>
          </a:xfrm>
          <a:prstGeom prst="rect">
            <a:avLst/>
          </a:prstGeom>
        </p:spPr>
      </p:pic>
    </p:spTree>
    <p:extLst>
      <p:ext uri="{BB962C8B-B14F-4D97-AF65-F5344CB8AC3E}">
        <p14:creationId xmlns:p14="http://schemas.microsoft.com/office/powerpoint/2010/main" val="3793462797"/>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Minnesota Department of Administration </a:t>
            </a:r>
            <a:r>
              <a:rPr lang="en-US">
                <a:solidFill>
                  <a:schemeClr val="accent1"/>
                </a:solidFill>
              </a:rPr>
              <a:t>|</a:t>
            </a:r>
            <a:r>
              <a:rPr lang="en-US"/>
              <a:t> mn.gov/admin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794" y="6164032"/>
            <a:ext cx="2808042" cy="33413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3952" y="1596721"/>
            <a:ext cx="8584095" cy="1021433"/>
          </a:xfrm>
          <a:prstGeom prst="rect">
            <a:avLst/>
          </a:prstGeom>
        </p:spPr>
      </p:pic>
    </p:spTree>
    <p:extLst>
      <p:ext uri="{BB962C8B-B14F-4D97-AF65-F5344CB8AC3E}">
        <p14:creationId xmlns:p14="http://schemas.microsoft.com/office/powerpoint/2010/main" val="3843223149"/>
      </p:ext>
    </p:extLst>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08B2D48A-9A13-495F-B64F-B9FE86FDEF25}"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22404038"/>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fld id="{5561C27B-5085-465D-9AC9-616D5A10366D}"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360301"/>
            <a:ext cx="3867920" cy="460249"/>
          </a:xfrm>
          <a:prstGeom prst="rect">
            <a:avLst/>
          </a:prstGeom>
        </p:spPr>
      </p:pic>
    </p:spTree>
    <p:extLst>
      <p:ext uri="{BB962C8B-B14F-4D97-AF65-F5344CB8AC3E}">
        <p14:creationId xmlns:p14="http://schemas.microsoft.com/office/powerpoint/2010/main" val="2315327909"/>
      </p:ext>
    </p:extLst>
  </p:cSld>
  <p:clrMapOvr>
    <a:masterClrMapping/>
  </p:clrMapOvr>
  <p:hf hdr="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845C2-E4C8-44FE-AC48-612F1B88441D}" type="datetime1">
              <a:rPr lang="en-US" smtClean="0"/>
              <a:t>6/6/2023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83224451"/>
      </p:ext>
    </p:extLst>
  </p:cSld>
  <p:clrMapOvr>
    <a:masterClrMapping/>
  </p:clrMapOvr>
  <p:hf hdr="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AFF6A-6C8D-4502-93F9-6AE20B84EAF2}"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61372098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65802-27A6-4AC4-BC45-969C685008C5}" type="datetime1">
              <a:rPr lang="en-US" smtClean="0"/>
              <a:t>6/6/2023</a:t>
            </a:fld>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F9A40-F1E8-4CB8-B7E1-AC0FFE54766A}"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98734690"/>
      </p:ext>
    </p:extLst>
  </p:cSld>
  <p:clrMapOvr>
    <a:masterClrMapping/>
  </p:clrMapOvr>
  <p:hf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ABD743-1870-4DEC-AB1E-DAD248E43960}"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29470654"/>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944D83-4BED-4A79-8DB3-F20DFDC62F6F}" type="datetime1">
              <a:rPr lang="en-US" smtClean="0"/>
              <a:t>6/6/2023</a:t>
            </a:fld>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5077153"/>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CBDFD8-B0B1-41E2-9ACA-86D66082F6A9}" type="datetime1">
              <a:rPr lang="en-US" smtClean="0"/>
              <a:t>6/6/2023</a:t>
            </a:fld>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Tree>
    <p:extLst>
      <p:ext uri="{BB962C8B-B14F-4D97-AF65-F5344CB8AC3E}">
        <p14:creationId xmlns:p14="http://schemas.microsoft.com/office/powerpoint/2010/main" val="857108048"/>
      </p:ext>
    </p:extLst>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olid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p>
            <a:fld id="{8AB9F7DE-6811-47EF-8AF6-929BDEC7E252}"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9408651"/>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02B1C811-370C-4E45-B30E-2F95052E389D}"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128640761"/>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129EBB01-7C1B-4A85-B7A6-DA04CE04A12C}"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01816268"/>
      </p:ext>
    </p:extLst>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6F390651-9444-4619-AB73-81EFD4CB48E3}"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18291193"/>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624A386-4EAE-41F0-9C37-13898209BEFD}"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08209868"/>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8123734-73F9-4484-82B0-464A437ABAC3}"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4408486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4A561-EC1C-45C5-A147-AAA1538B2EDE}"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D611CF0A-ABC6-4946-BCDD-F33FE6BC8A5C}" type="datetime1">
              <a:rPr lang="en-US" smtClean="0"/>
              <a:t>6/6/2023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39964248"/>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1E1F822F-391A-4BF0-B31E-9CEAF93AF0BE}" type="datetime1">
              <a:rPr lang="en-US" smtClean="0"/>
              <a:t>6/6/2023</a:t>
            </a:fld>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69776874"/>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C338E5A-CDC0-422B-8563-F2117E95AAB1}"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80867422"/>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B562DE3D-08DC-4928-BE50-211A9DB75AA5}" type="datetime1">
              <a:rPr lang="en-US" smtClean="0"/>
              <a:t>6/6/2023</a:t>
            </a:fld>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80111348"/>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954DF1F-611A-46D7-B980-0D4EF0B57E8E}"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71179029"/>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5FE0C1E-9D7C-44B3-8E50-981C98E697F1}"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9878609"/>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B427CABD-5B3D-4A8F-96D7-264640ABB643}" type="datetime1">
              <a:rPr lang="en-US" smtClean="0"/>
              <a:t>6/6/2023</a:t>
            </a:fld>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22004004"/>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Image - Red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3047001761"/>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g Image - Blac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210498979"/>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Image - Blue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80608781"/>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46882-0DA3-40F3-9447-AC57DE6BCC83}"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 Gray Background">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Tree>
    <p:extLst>
      <p:ext uri="{BB962C8B-B14F-4D97-AF65-F5344CB8AC3E}">
        <p14:creationId xmlns:p14="http://schemas.microsoft.com/office/powerpoint/2010/main" val="1989969713"/>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6616D42E-E530-48A7-B65D-7D565A43416D}"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98856368"/>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300FF94-462A-42DA-BA6B-4A891858083C}"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8498737"/>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93886604"/>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0812BFA-6D13-4D54-91F9-46DFAD336CAD}" type="datetime1">
              <a:rPr lang="en-US" smtClean="0"/>
              <a:t>6/6/2023</a:t>
            </a:fld>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40138837"/>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51665320"/>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D05D2D4-DF37-4CD7-8AAD-CDFB20C7A43C}"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5543660"/>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A4C8615-33E4-4945-9DFA-B758503AC1E4}"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68882274"/>
      </p:ext>
    </p:extLst>
  </p:cSld>
  <p:clrMapOvr>
    <a:masterClrMapping/>
  </p:clrMapOvr>
  <p:hf hd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ingle Quote Red Background">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584465512"/>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ingle Quote Red Background">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408A6D61-F0FD-4E2C-A4BB-0C03FDC28F38}" type="datetime1">
              <a:rPr lang="en-US" smtClean="0"/>
              <a:t>6/6/2023</a:t>
            </a:fld>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3182088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bwMode="ltGray">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D8139E-85EC-4246-BC91-E0F96D8FE561}" type="datetime1">
              <a:rPr lang="en-US" smtClean="0"/>
              <a:t>6/6/2023</a:t>
            </a:fld>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3801075"/>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D7D0DC83-7F74-48ED-8415-A9FAF9025D45}" type="datetime1">
              <a:rPr lang="en-US" smtClean="0"/>
              <a:t>6/6/2023</a:t>
            </a:fld>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Administration </a:t>
            </a:r>
            <a:r>
              <a:rPr lang="en-US">
                <a:solidFill>
                  <a:srgbClr val="78BE21"/>
                </a:solidFill>
              </a:rPr>
              <a:t>|</a:t>
            </a:r>
            <a:r>
              <a:rPr lang="en-US"/>
              <a:t> mn.gov/admin</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0833338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p:txBody>
          <a:bodyPr/>
          <a:lstStyle>
            <a:lvl1pPr>
              <a:defRPr>
                <a:solidFill>
                  <a:srgbClr val="003865"/>
                </a:solidFill>
              </a:defRPr>
            </a:lvl1pPr>
          </a:lstStyle>
          <a:p>
            <a:fld id="{6474DD09-6E76-45C6-96E9-FEC1E79D73F4}"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89777733"/>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p:txBody>
          <a:bodyPr/>
          <a:lstStyle>
            <a:lvl1pPr>
              <a:defRPr>
                <a:solidFill>
                  <a:srgbClr val="003865"/>
                </a:solidFill>
              </a:defRPr>
            </a:lvl1pPr>
          </a:lstStyle>
          <a:p>
            <a:fld id="{125A1905-EC16-4611-81F0-B631BB210BCE}"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84414458"/>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Black Box Overla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p:txBody>
          <a:bodyPr/>
          <a:lstStyle>
            <a:lvl1pPr>
              <a:defRPr>
                <a:solidFill>
                  <a:srgbClr val="003865"/>
                </a:solidFill>
              </a:defRPr>
            </a:lvl1pPr>
          </a:lstStyle>
          <a:p>
            <a:fld id="{AAC1E623-695D-4839-9D66-CEE931D58F02}"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60975073"/>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olid Red Backgroun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18D69A86-5B90-436B-A092-67B17683369B}"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59519927"/>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Solid Light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p>
            <a:fld id="{28B90A8F-0BB6-4402-A289-1DA8BD24961B}"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69237588"/>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Full Image Background">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p:txBody>
          <a:bodyPr/>
          <a:lstStyle>
            <a:lvl1pPr>
              <a:defRPr>
                <a:solidFill>
                  <a:srgbClr val="003865"/>
                </a:solidFill>
              </a:defRPr>
            </a:lvl1pPr>
          </a:lstStyle>
          <a:p>
            <a:fld id="{19018878-E869-4028-850B-DD1D1B2B1521}"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81310159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Number - Image Background">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rgbClr val="003865"/>
                </a:solidFill>
              </a:defRPr>
            </a:lvl1pPr>
          </a:lstStyle>
          <a:p>
            <a:fld id="{A004A571-EFC2-4AB2-B1AD-FDAB116B0986}"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6832840"/>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Number - Red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p:txBody>
          <a:bodyPr/>
          <a:lstStyle>
            <a:lvl1pPr>
              <a:defRPr>
                <a:solidFill>
                  <a:schemeClr val="bg1"/>
                </a:solidFill>
              </a:defRPr>
            </a:lvl1pPr>
          </a:lstStyle>
          <a:p>
            <a:fld id="{CD30C5DB-6B3D-4144-9A27-711A8FF163C7}"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6919355"/>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Quote Solid Red Backgroun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836344C7-4FC4-49FE-9357-BD3BEF3F5490}" type="datetime1">
              <a:rPr lang="en-US" smtClean="0"/>
              <a:t>6/6/2023</a:t>
            </a:fld>
            <a:endParaRPr lang="en-US"/>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595565"/>
            <a:ext cx="3867920" cy="460249"/>
          </a:xfrm>
          <a:prstGeom prst="rect">
            <a:avLst/>
          </a:prstGeom>
        </p:spPr>
      </p:pic>
    </p:spTree>
    <p:extLst>
      <p:ext uri="{BB962C8B-B14F-4D97-AF65-F5344CB8AC3E}">
        <p14:creationId xmlns:p14="http://schemas.microsoft.com/office/powerpoint/2010/main" val="3878667272"/>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theme" Target="../theme/theme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315E22E-D58C-452F-817C-6DF1F564A9C6}" type="datetime1">
              <a:rPr lang="en-US" smtClean="0"/>
              <a:t>6/6/2023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924" r:id="rId50"/>
  </p:sldLayoutIdLst>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FF67CBF5-3B06-467C-A268-45AEE468B593}" type="datetime1">
              <a:rPr lang="en-US" smtClean="0"/>
              <a:t>6/6/2023</a:t>
            </a:fld>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Administration </a:t>
            </a:r>
            <a:r>
              <a:rPr lang="en-US">
                <a:solidFill>
                  <a:schemeClr val="accent1"/>
                </a:solidFill>
              </a:rPr>
              <a:t>|</a:t>
            </a:r>
            <a:r>
              <a:rPr lang="en-US"/>
              <a:t> mn.gov/admin</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1325193"/>
      </p:ext>
    </p:extLst>
  </p:cSld>
  <p:clrMap bg1="lt1" tx1="dk1" bg2="lt2" tx2="dk2" accent1="accent1" accent2="accent2" accent3="accent3" accent4="accent4" accent5="accent5" accent6="accent6" hlink="hlink" folHlink="folHlink"/>
  <p:sldLayoutIdLst>
    <p:sldLayoutId id="2147483873" r:id="rId1"/>
    <p:sldLayoutId id="2147483923" r:id="rId2"/>
    <p:sldLayoutId id="2147483922" r:id="rId3"/>
    <p:sldLayoutId id="2147483872"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 id="2147483900" r:id="rId30"/>
    <p:sldLayoutId id="2147483901" r:id="rId31"/>
    <p:sldLayoutId id="2147483902" r:id="rId32"/>
    <p:sldLayoutId id="2147483903" r:id="rId33"/>
    <p:sldLayoutId id="2147483904" r:id="rId34"/>
    <p:sldLayoutId id="2147483905" r:id="rId35"/>
    <p:sldLayoutId id="2147483906" r:id="rId36"/>
    <p:sldLayoutId id="2147483907" r:id="rId37"/>
    <p:sldLayoutId id="2147483908" r:id="rId38"/>
    <p:sldLayoutId id="2147483909" r:id="rId39"/>
    <p:sldLayoutId id="2147483910" r:id="rId40"/>
    <p:sldLayoutId id="2147483911" r:id="rId41"/>
    <p:sldLayoutId id="2147483912" r:id="rId42"/>
    <p:sldLayoutId id="2147483913" r:id="rId43"/>
    <p:sldLayoutId id="2147483914" r:id="rId44"/>
    <p:sldLayoutId id="2147483915" r:id="rId45"/>
    <p:sldLayoutId id="2147483916" r:id="rId46"/>
    <p:sldLayoutId id="2147483917" r:id="rId47"/>
    <p:sldLayoutId id="2147483918" r:id="rId48"/>
    <p:sldLayoutId id="2147483919" r:id="rId49"/>
    <p:sldLayoutId id="2147483920" r:id="rId50"/>
    <p:sldLayoutId id="2147483921" r:id="rId51"/>
  </p:sldLayoutIdLst>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40.svg"/><Relationship Id="rId2" Type="http://schemas.openxmlformats.org/officeDocument/2006/relationships/notesSlide" Target="../notesSlides/notesSlide10.xml"/><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5.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18/10/relationships/comments" Target="../comments/modernComment_1E7_AE9D2F28.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52.jpeg"/><Relationship Id="rId7" Type="http://schemas.openxmlformats.org/officeDocument/2006/relationships/hyperlink" Target="https://asourparentsage.net/2010/01/15/making-our-house-safer-for-aging-parents-and-for-ourselves/"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hyperlink" Target="https://creativecommons.org/licenses/by/3.0/" TargetMode="External"/><Relationship Id="rId4" Type="http://schemas.openxmlformats.org/officeDocument/2006/relationships/hyperlink" Target="https://sketchfab.com/3d-models/office-lamp-d934c6b791c34e0fafc30e9625b4c55c"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54.jpeg"/><Relationship Id="rId7" Type="http://schemas.openxmlformats.org/officeDocument/2006/relationships/hyperlink" Target="https://www.open-electronics.org/switchmate-cheap-and-effective-home-automation-on-indiegogo/"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hyperlink" Target="https://creativecommons.org/licenses/by-nc/3.0/" TargetMode="External"/><Relationship Id="rId10" Type="http://schemas.openxmlformats.org/officeDocument/2006/relationships/hyperlink" Target="https://gadgetsin.com/belkin-wemo-compact-wifi-smart-plug-supports-alexa-google-assistant-and-apple-homekit.htm" TargetMode="External"/><Relationship Id="rId4" Type="http://schemas.openxmlformats.org/officeDocument/2006/relationships/hyperlink" Target="https://www.tecnoneo.com/2020/10/el-amazon-echo-show-10-sigue-al-usuario.html" TargetMode="External"/><Relationship Id="rId9"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www.iaccessibility.com/apps/" TargetMode="External"/><Relationship Id="rId3" Type="http://schemas.openxmlformats.org/officeDocument/2006/relationships/hyperlink" Target="https://bridgingapps.org/" TargetMode="External"/><Relationship Id="rId7" Type="http://schemas.openxmlformats.org/officeDocument/2006/relationships/hyperlink" Target="https://www.razmobility.com/"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carenextion.org/" TargetMode="External"/><Relationship Id="rId11" Type="http://schemas.openxmlformats.org/officeDocument/2006/relationships/image" Target="../media/image61.png"/><Relationship Id="rId5" Type="http://schemas.openxmlformats.org/officeDocument/2006/relationships/hyperlink" Target="https://www.callscotland.org.uk/home/" TargetMode="External"/><Relationship Id="rId10" Type="http://schemas.openxmlformats.org/officeDocument/2006/relationships/image" Target="../media/image60.png"/><Relationship Id="rId4" Type="http://schemas.openxmlformats.org/officeDocument/2006/relationships/hyperlink" Target="https://techowlpa.org/apps-for-our-whole-lives/" TargetMode="External"/><Relationship Id="rId9"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4.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4.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4.xml"/><Relationship Id="rId6" Type="http://schemas.openxmlformats.org/officeDocument/2006/relationships/image" Target="../media/image78.png"/><Relationship Id="rId5" Type="http://schemas.openxmlformats.org/officeDocument/2006/relationships/notesSlide" Target="../notesSlides/notesSlide27.xml"/><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18/10/relationships/comments" Target="../comments/modernComment_230_6F9BD7EB.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B235B3-0241-E025-CA0A-69823D815723}"/>
              </a:ext>
            </a:extLst>
          </p:cNvPr>
          <p:cNvSpPr>
            <a:spLocks noGrp="1"/>
          </p:cNvSpPr>
          <p:nvPr>
            <p:ph type="sldNum" sz="quarter" idx="11"/>
          </p:nvPr>
        </p:nvSpPr>
        <p:spPr/>
        <p:txBody>
          <a:bodyPr/>
          <a:lstStyle/>
          <a:p>
            <a:fld id="{48F63A3B-78C7-47BE-AE5E-E10140E04643}" type="slidenum">
              <a:rPr lang="en-US" smtClean="0"/>
              <a:pPr/>
              <a:t>1</a:t>
            </a:fld>
            <a:endParaRPr lang="en-US"/>
          </a:p>
        </p:txBody>
      </p:sp>
      <p:sp>
        <p:nvSpPr>
          <p:cNvPr id="2" name="Rectangle 1">
            <a:extLst>
              <a:ext uri="{FF2B5EF4-FFF2-40B4-BE49-F238E27FC236}">
                <a16:creationId xmlns:a16="http://schemas.microsoft.com/office/drawing/2014/main" id="{44018036-F20A-33F3-E4A4-54B9B079658A}"/>
              </a:ext>
            </a:extLst>
          </p:cNvPr>
          <p:cNvSpPr/>
          <p:nvPr/>
        </p:nvSpPr>
        <p:spPr>
          <a:xfrm>
            <a:off x="-1" y="5347852"/>
            <a:ext cx="12192000" cy="155171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9">
            <a:extLst>
              <a:ext uri="{FF2B5EF4-FFF2-40B4-BE49-F238E27FC236}">
                <a16:creationId xmlns:a16="http://schemas.microsoft.com/office/drawing/2014/main" id="{29110AA7-DAC7-3D46-75DF-2F8CE62AF8A1}"/>
              </a:ext>
            </a:extLst>
          </p:cNvPr>
          <p:cNvSpPr txBox="1">
            <a:spLocks/>
          </p:cNvSpPr>
          <p:nvPr/>
        </p:nvSpPr>
        <p:spPr>
          <a:xfrm>
            <a:off x="0" y="2886236"/>
            <a:ext cx="12192000" cy="2459986"/>
          </a:xfrm>
          <a:prstGeom prst="rect">
            <a:avLst/>
          </a:prstGeom>
          <a:solidFill>
            <a:srgbClr val="003865">
              <a:alpha val="87843"/>
            </a:srgbClr>
          </a:solidFill>
          <a:ln>
            <a:solidFill>
              <a:srgbClr val="003865"/>
            </a:solidFill>
          </a:ln>
        </p:spPr>
        <p:txBody>
          <a:bodyPr vert="horz" lIns="91440" tIns="45720" rIns="91440" bIns="45720" rtlCol="0" anchor="ctr">
            <a:noAutofit/>
          </a:bodyPr>
          <a:lstStyle>
            <a:lvl1pPr algn="ctr" defTabSz="914400" rtl="0" eaLnBrk="1" latinLnBrk="0" hangingPunct="1">
              <a:lnSpc>
                <a:spcPct val="90000"/>
              </a:lnSpc>
              <a:spcBef>
                <a:spcPct val="0"/>
              </a:spcBef>
              <a:spcAft>
                <a:spcPts val="1000"/>
              </a:spcAft>
              <a:buNone/>
              <a:tabLst>
                <a:tab pos="3770313" algn="l"/>
              </a:tabLst>
              <a:defRPr sz="7000" b="0" i="0" u="none" kern="1200" baseline="0">
                <a:solidFill>
                  <a:schemeClr val="bg1"/>
                </a:solidFill>
                <a:latin typeface="+mj-lt"/>
                <a:ea typeface="+mj-ea"/>
                <a:cs typeface="+mj-cs"/>
              </a:defRPr>
            </a:lvl1pPr>
          </a:lstStyle>
          <a:p>
            <a:r>
              <a:rPr lang="en-US" b="1">
                <a:latin typeface="Arial"/>
                <a:cs typeface="Arial"/>
              </a:rPr>
              <a:t>Assistive Technology &amp; Remote Support</a:t>
            </a:r>
            <a:endParaRPr lang="en-US"/>
          </a:p>
        </p:txBody>
      </p:sp>
      <p:sp>
        <p:nvSpPr>
          <p:cNvPr id="9" name="TextBox 8">
            <a:extLst>
              <a:ext uri="{FF2B5EF4-FFF2-40B4-BE49-F238E27FC236}">
                <a16:creationId xmlns:a16="http://schemas.microsoft.com/office/drawing/2014/main" id="{4C68EC42-F2C7-F0AC-016F-BBC20E823F8A}"/>
              </a:ext>
            </a:extLst>
          </p:cNvPr>
          <p:cNvSpPr txBox="1"/>
          <p:nvPr/>
        </p:nvSpPr>
        <p:spPr>
          <a:xfrm>
            <a:off x="1620983" y="5860473"/>
            <a:ext cx="89500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Examples and Resources from MN STAR Program and ARRM</a:t>
            </a:r>
          </a:p>
        </p:txBody>
      </p:sp>
      <p:pic>
        <p:nvPicPr>
          <p:cNvPr id="12" name="Picture 12" descr="Logo, company name&#10;&#10;Description automatically generated">
            <a:extLst>
              <a:ext uri="{FF2B5EF4-FFF2-40B4-BE49-F238E27FC236}">
                <a16:creationId xmlns:a16="http://schemas.microsoft.com/office/drawing/2014/main" id="{0385415D-F852-6328-6E27-E4DCDD44A930}"/>
              </a:ext>
            </a:extLst>
          </p:cNvPr>
          <p:cNvPicPr>
            <a:picLocks noChangeAspect="1"/>
          </p:cNvPicPr>
          <p:nvPr/>
        </p:nvPicPr>
        <p:blipFill>
          <a:blip r:embed="rId3"/>
          <a:stretch>
            <a:fillRect/>
          </a:stretch>
        </p:blipFill>
        <p:spPr>
          <a:xfrm>
            <a:off x="450272" y="2199"/>
            <a:ext cx="11291454" cy="2877348"/>
          </a:xfrm>
          <a:prstGeom prst="rect">
            <a:avLst/>
          </a:prstGeom>
        </p:spPr>
      </p:pic>
      <p:sp>
        <p:nvSpPr>
          <p:cNvPr id="14" name="Rectangle 13">
            <a:extLst>
              <a:ext uri="{FF2B5EF4-FFF2-40B4-BE49-F238E27FC236}">
                <a16:creationId xmlns:a16="http://schemas.microsoft.com/office/drawing/2014/main" id="{D9E02270-A4BA-3C03-61B8-A9898BF81BEC}"/>
              </a:ext>
            </a:extLst>
          </p:cNvPr>
          <p:cNvSpPr/>
          <p:nvPr/>
        </p:nvSpPr>
        <p:spPr>
          <a:xfrm>
            <a:off x="-48491" y="5347854"/>
            <a:ext cx="12288981" cy="4156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178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D20A215-5DF0-4820-E1B2-E67DABA3A47C}"/>
              </a:ext>
            </a:extLst>
          </p:cNvPr>
          <p:cNvSpPr/>
          <p:nvPr/>
        </p:nvSpPr>
        <p:spPr>
          <a:xfrm>
            <a:off x="1526381" y="1796620"/>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0BB21-DE39-4FAB-9C8A-18AF70FE6F99}"/>
              </a:ext>
            </a:extLst>
          </p:cNvPr>
          <p:cNvSpPr>
            <a:spLocks noGrp="1"/>
          </p:cNvSpPr>
          <p:nvPr>
            <p:ph type="title"/>
          </p:nvPr>
        </p:nvSpPr>
        <p:spPr>
          <a:xfrm>
            <a:off x="838200" y="152400"/>
            <a:ext cx="10515600" cy="914400"/>
          </a:xfrm>
        </p:spPr>
        <p:txBody>
          <a:bodyPr vert="horz" lIns="91440" tIns="45720" rIns="91440" bIns="45720" rtlCol="0" anchor="ctr">
            <a:normAutofit/>
          </a:bodyPr>
          <a:lstStyle/>
          <a:p>
            <a:r>
              <a:rPr lang="en-US" b="0" i="0" u="none" kern="1200">
                <a:latin typeface="+mj-lt"/>
                <a:ea typeface="+mj-ea"/>
                <a:cs typeface="+mj-cs"/>
              </a:rPr>
              <a:t>Enabling Technology</a:t>
            </a:r>
          </a:p>
        </p:txBody>
      </p:sp>
      <p:sp>
        <p:nvSpPr>
          <p:cNvPr id="9" name="Slide Number Placeholder 8">
            <a:extLst>
              <a:ext uri="{FF2B5EF4-FFF2-40B4-BE49-F238E27FC236}">
                <a16:creationId xmlns:a16="http://schemas.microsoft.com/office/drawing/2014/main" id="{A4F61BA4-A856-7A92-ACDE-09401C1AEDD9}"/>
              </a:ext>
            </a:extLst>
          </p:cNvPr>
          <p:cNvSpPr>
            <a:spLocks noGrp="1"/>
          </p:cNvSpPr>
          <p:nvPr>
            <p:ph type="sldNum" sz="quarter" idx="12"/>
          </p:nvPr>
        </p:nvSpPr>
        <p:spPr/>
        <p:txBody>
          <a:bodyPr/>
          <a:lstStyle/>
          <a:p>
            <a:fld id="{48F63A3B-78C7-47BE-AE5E-E10140E04643}" type="slidenum">
              <a:rPr lang="en-US" smtClean="0"/>
              <a:t>10</a:t>
            </a:fld>
            <a:endParaRPr lang="en-US"/>
          </a:p>
        </p:txBody>
      </p:sp>
      <p:pic>
        <p:nvPicPr>
          <p:cNvPr id="4" name="Graphic 3" descr="Vlog with solid fill">
            <a:extLst>
              <a:ext uri="{FF2B5EF4-FFF2-40B4-BE49-F238E27FC236}">
                <a16:creationId xmlns:a16="http://schemas.microsoft.com/office/drawing/2014/main" id="{D9BC4B98-37C1-4218-EE5C-9C688C71A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682341" y="1918063"/>
            <a:ext cx="826316" cy="826316"/>
          </a:xfrm>
          <a:prstGeom prst="rect">
            <a:avLst/>
          </a:prstGeom>
        </p:spPr>
      </p:pic>
      <p:sp>
        <p:nvSpPr>
          <p:cNvPr id="6" name="Oval 5">
            <a:extLst>
              <a:ext uri="{FF2B5EF4-FFF2-40B4-BE49-F238E27FC236}">
                <a16:creationId xmlns:a16="http://schemas.microsoft.com/office/drawing/2014/main" id="{79EA82B4-AD58-B9B5-0FA5-248176C25E36}"/>
              </a:ext>
            </a:extLst>
          </p:cNvPr>
          <p:cNvSpPr/>
          <p:nvPr/>
        </p:nvSpPr>
        <p:spPr>
          <a:xfrm>
            <a:off x="9579771" y="1796620"/>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984B58E-FD82-3D2B-6517-4C9295845271}"/>
              </a:ext>
            </a:extLst>
          </p:cNvPr>
          <p:cNvSpPr/>
          <p:nvPr/>
        </p:nvSpPr>
        <p:spPr>
          <a:xfrm>
            <a:off x="1526381" y="4130245"/>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6D9C1D-D625-598C-553F-9C5AD3C339A2}"/>
              </a:ext>
            </a:extLst>
          </p:cNvPr>
          <p:cNvSpPr/>
          <p:nvPr/>
        </p:nvSpPr>
        <p:spPr>
          <a:xfrm>
            <a:off x="9623707" y="4132567"/>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B13C237-725B-1BA7-6A32-01266FBF70A3}"/>
              </a:ext>
            </a:extLst>
          </p:cNvPr>
          <p:cNvSpPr txBox="1"/>
          <p:nvPr/>
        </p:nvSpPr>
        <p:spPr>
          <a:xfrm>
            <a:off x="478632" y="3060100"/>
            <a:ext cx="6100762" cy="461665"/>
          </a:xfrm>
          <a:prstGeom prst="rect">
            <a:avLst/>
          </a:prstGeom>
          <a:noFill/>
        </p:spPr>
        <p:txBody>
          <a:bodyPr wrap="square">
            <a:spAutoFit/>
          </a:bodyPr>
          <a:lstStyle/>
          <a:p>
            <a:pPr lvl="0"/>
            <a:r>
              <a:rPr lang="en-US" sz="2400" b="1" cap="none"/>
              <a:t>Live Audio and Video Feeds</a:t>
            </a:r>
            <a:endParaRPr lang="en-US" sz="2400"/>
          </a:p>
        </p:txBody>
      </p:sp>
      <p:pic>
        <p:nvPicPr>
          <p:cNvPr id="14" name="Graphic 13" descr="Web design with solid fill">
            <a:extLst>
              <a:ext uri="{FF2B5EF4-FFF2-40B4-BE49-F238E27FC236}">
                <a16:creationId xmlns:a16="http://schemas.microsoft.com/office/drawing/2014/main" id="{ADC5518F-5FAC-F0A6-B178-7387C0BBD8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60320" y="4229667"/>
            <a:ext cx="870358" cy="870358"/>
          </a:xfrm>
          <a:prstGeom prst="rect">
            <a:avLst/>
          </a:prstGeom>
        </p:spPr>
      </p:pic>
      <p:sp>
        <p:nvSpPr>
          <p:cNvPr id="15" name="TextBox 14">
            <a:extLst>
              <a:ext uri="{FF2B5EF4-FFF2-40B4-BE49-F238E27FC236}">
                <a16:creationId xmlns:a16="http://schemas.microsoft.com/office/drawing/2014/main" id="{0FFDC7F3-1CC5-FAEC-6006-3B9AC1F1B718}"/>
              </a:ext>
            </a:extLst>
          </p:cNvPr>
          <p:cNvSpPr txBox="1"/>
          <p:nvPr/>
        </p:nvSpPr>
        <p:spPr>
          <a:xfrm>
            <a:off x="478632" y="5488763"/>
            <a:ext cx="6100762" cy="461665"/>
          </a:xfrm>
          <a:prstGeom prst="rect">
            <a:avLst/>
          </a:prstGeom>
          <a:noFill/>
        </p:spPr>
        <p:txBody>
          <a:bodyPr wrap="square">
            <a:spAutoFit/>
          </a:bodyPr>
          <a:lstStyle/>
          <a:p>
            <a:pPr lvl="0"/>
            <a:r>
              <a:rPr lang="en-US" sz="2400" b="1"/>
              <a:t>Web Based Monitoring Systems</a:t>
            </a:r>
            <a:endParaRPr lang="en-US" sz="2400"/>
          </a:p>
        </p:txBody>
      </p:sp>
      <p:pic>
        <p:nvPicPr>
          <p:cNvPr id="17" name="Graphic 16" descr="Compass with solid fill">
            <a:extLst>
              <a:ext uri="{FF2B5EF4-FFF2-40B4-BE49-F238E27FC236}">
                <a16:creationId xmlns:a16="http://schemas.microsoft.com/office/drawing/2014/main" id="{04571250-47A5-125D-7EFE-DECB276950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735625" y="4209968"/>
            <a:ext cx="914400" cy="914400"/>
          </a:xfrm>
          <a:prstGeom prst="rect">
            <a:avLst/>
          </a:prstGeom>
        </p:spPr>
      </p:pic>
      <p:sp>
        <p:nvSpPr>
          <p:cNvPr id="18" name="TextBox 17">
            <a:extLst>
              <a:ext uri="{FF2B5EF4-FFF2-40B4-BE49-F238E27FC236}">
                <a16:creationId xmlns:a16="http://schemas.microsoft.com/office/drawing/2014/main" id="{A1DA903E-8B36-31DA-F262-363B236A83D1}"/>
              </a:ext>
            </a:extLst>
          </p:cNvPr>
          <p:cNvSpPr txBox="1"/>
          <p:nvPr/>
        </p:nvSpPr>
        <p:spPr>
          <a:xfrm>
            <a:off x="8427338" y="5462218"/>
            <a:ext cx="4216210" cy="461665"/>
          </a:xfrm>
          <a:prstGeom prst="rect">
            <a:avLst/>
          </a:prstGeom>
          <a:noFill/>
        </p:spPr>
        <p:txBody>
          <a:bodyPr wrap="square">
            <a:spAutoFit/>
          </a:bodyPr>
          <a:lstStyle/>
          <a:p>
            <a:pPr lvl="0"/>
            <a:r>
              <a:rPr lang="en-US" sz="2400" b="1"/>
              <a:t>Global Positioning Systems</a:t>
            </a:r>
            <a:endParaRPr lang="en-US" sz="2400"/>
          </a:p>
        </p:txBody>
      </p:sp>
      <p:pic>
        <p:nvPicPr>
          <p:cNvPr id="20" name="Graphic 19" descr="Smart Phone with solid fill">
            <a:extLst>
              <a:ext uri="{FF2B5EF4-FFF2-40B4-BE49-F238E27FC236}">
                <a16:creationId xmlns:a16="http://schemas.microsoft.com/office/drawing/2014/main" id="{0ED40E06-EC83-8D0F-77EC-9AB8DA388F9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91689" y="1874021"/>
            <a:ext cx="914400" cy="914400"/>
          </a:xfrm>
          <a:prstGeom prst="rect">
            <a:avLst/>
          </a:prstGeom>
        </p:spPr>
      </p:pic>
      <p:sp>
        <p:nvSpPr>
          <p:cNvPr id="21" name="TextBox 20">
            <a:extLst>
              <a:ext uri="{FF2B5EF4-FFF2-40B4-BE49-F238E27FC236}">
                <a16:creationId xmlns:a16="http://schemas.microsoft.com/office/drawing/2014/main" id="{F999C8FE-4371-A0AD-2EE3-62B511314F1D}"/>
              </a:ext>
            </a:extLst>
          </p:cNvPr>
          <p:cNvSpPr txBox="1"/>
          <p:nvPr/>
        </p:nvSpPr>
        <p:spPr>
          <a:xfrm>
            <a:off x="8829530" y="3053358"/>
            <a:ext cx="6100762" cy="461665"/>
          </a:xfrm>
          <a:prstGeom prst="rect">
            <a:avLst/>
          </a:prstGeom>
          <a:noFill/>
        </p:spPr>
        <p:txBody>
          <a:bodyPr wrap="square">
            <a:spAutoFit/>
          </a:bodyPr>
          <a:lstStyle/>
          <a:p>
            <a:pPr lvl="0"/>
            <a:r>
              <a:rPr lang="en-US" sz="2400" b="1" cap="none"/>
              <a:t>Mobile Applications</a:t>
            </a:r>
            <a:endParaRPr lang="en-US" sz="2400"/>
          </a:p>
        </p:txBody>
      </p:sp>
      <p:pic>
        <p:nvPicPr>
          <p:cNvPr id="23" name="Graphic 22" descr="Tablet with solid fill">
            <a:extLst>
              <a:ext uri="{FF2B5EF4-FFF2-40B4-BE49-F238E27FC236}">
                <a16:creationId xmlns:a16="http://schemas.microsoft.com/office/drawing/2014/main" id="{25631954-BE96-0720-96EE-E44D13AFD9C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142891" y="1856250"/>
            <a:ext cx="914401" cy="914401"/>
          </a:xfrm>
          <a:prstGeom prst="rect">
            <a:avLst/>
          </a:prstGeom>
        </p:spPr>
      </p:pic>
      <p:pic>
        <p:nvPicPr>
          <p:cNvPr id="25" name="Graphic 24" descr="Chat with solid fill">
            <a:extLst>
              <a:ext uri="{FF2B5EF4-FFF2-40B4-BE49-F238E27FC236}">
                <a16:creationId xmlns:a16="http://schemas.microsoft.com/office/drawing/2014/main" id="{91958573-EA60-D79B-499E-2D17491BE17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6415202" y="2155483"/>
            <a:ext cx="341204" cy="341204"/>
          </a:xfrm>
          <a:prstGeom prst="rect">
            <a:avLst/>
          </a:prstGeom>
        </p:spPr>
      </p:pic>
      <p:sp>
        <p:nvSpPr>
          <p:cNvPr id="26" name="Oval 25">
            <a:extLst>
              <a:ext uri="{FF2B5EF4-FFF2-40B4-BE49-F238E27FC236}">
                <a16:creationId xmlns:a16="http://schemas.microsoft.com/office/drawing/2014/main" id="{A1CBA1B4-DB5B-E570-1F66-AD147BF47159}"/>
              </a:ext>
            </a:extLst>
          </p:cNvPr>
          <p:cNvSpPr/>
          <p:nvPr/>
        </p:nvSpPr>
        <p:spPr>
          <a:xfrm>
            <a:off x="6016685" y="1771437"/>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9ACC9D-A682-7B25-4C02-2449DB394530}"/>
              </a:ext>
            </a:extLst>
          </p:cNvPr>
          <p:cNvSpPr txBox="1"/>
          <p:nvPr/>
        </p:nvSpPr>
        <p:spPr>
          <a:xfrm>
            <a:off x="4914754" y="3056698"/>
            <a:ext cx="6100762" cy="461665"/>
          </a:xfrm>
          <a:prstGeom prst="rect">
            <a:avLst/>
          </a:prstGeom>
          <a:noFill/>
        </p:spPr>
        <p:txBody>
          <a:bodyPr wrap="square">
            <a:spAutoFit/>
          </a:bodyPr>
          <a:lstStyle/>
          <a:p>
            <a:pPr lvl="0"/>
            <a:r>
              <a:rPr lang="en-US" sz="2400" b="1"/>
              <a:t>Communication Devices</a:t>
            </a:r>
            <a:endParaRPr lang="en-US" sz="2400"/>
          </a:p>
        </p:txBody>
      </p:sp>
      <p:pic>
        <p:nvPicPr>
          <p:cNvPr id="29" name="Graphic 28" descr="Smart Phone with solid fill">
            <a:extLst>
              <a:ext uri="{FF2B5EF4-FFF2-40B4-BE49-F238E27FC236}">
                <a16:creationId xmlns:a16="http://schemas.microsoft.com/office/drawing/2014/main" id="{549736D1-7E30-943C-9B32-35270CB3337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130840" y="4225216"/>
            <a:ext cx="914400" cy="914400"/>
          </a:xfrm>
          <a:prstGeom prst="rect">
            <a:avLst/>
          </a:prstGeom>
        </p:spPr>
      </p:pic>
      <p:pic>
        <p:nvPicPr>
          <p:cNvPr id="31" name="Graphic 30" descr="Head with gears with solid fill">
            <a:extLst>
              <a:ext uri="{FF2B5EF4-FFF2-40B4-BE49-F238E27FC236}">
                <a16:creationId xmlns:a16="http://schemas.microsoft.com/office/drawing/2014/main" id="{F6EE076C-A1DD-CEB1-A479-3628334E323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6385783" y="4490135"/>
            <a:ext cx="409499" cy="409499"/>
          </a:xfrm>
          <a:prstGeom prst="rect">
            <a:avLst/>
          </a:prstGeom>
        </p:spPr>
      </p:pic>
      <p:sp>
        <p:nvSpPr>
          <p:cNvPr id="32" name="TextBox 31">
            <a:extLst>
              <a:ext uri="{FF2B5EF4-FFF2-40B4-BE49-F238E27FC236}">
                <a16:creationId xmlns:a16="http://schemas.microsoft.com/office/drawing/2014/main" id="{5F6E4EE4-9EB6-5848-F133-85E3EA6E2760}"/>
              </a:ext>
            </a:extLst>
          </p:cNvPr>
          <p:cNvSpPr txBox="1"/>
          <p:nvPr/>
        </p:nvSpPr>
        <p:spPr>
          <a:xfrm>
            <a:off x="5663141" y="5475675"/>
            <a:ext cx="2764197" cy="461665"/>
          </a:xfrm>
          <a:prstGeom prst="rect">
            <a:avLst/>
          </a:prstGeom>
          <a:noFill/>
        </p:spPr>
        <p:txBody>
          <a:bodyPr wrap="square">
            <a:spAutoFit/>
          </a:bodyPr>
          <a:lstStyle/>
          <a:p>
            <a:pPr lvl="0"/>
            <a:r>
              <a:rPr lang="en-US" sz="2400" b="1"/>
              <a:t>Smart Devices </a:t>
            </a:r>
            <a:endParaRPr lang="en-US" sz="2400"/>
          </a:p>
        </p:txBody>
      </p:sp>
      <p:sp>
        <p:nvSpPr>
          <p:cNvPr id="33" name="Oval 32">
            <a:extLst>
              <a:ext uri="{FF2B5EF4-FFF2-40B4-BE49-F238E27FC236}">
                <a16:creationId xmlns:a16="http://schemas.microsoft.com/office/drawing/2014/main" id="{61CC13D8-04DB-98C9-D0BE-9B49AEC64007}"/>
              </a:ext>
            </a:extLst>
          </p:cNvPr>
          <p:cNvSpPr/>
          <p:nvPr/>
        </p:nvSpPr>
        <p:spPr>
          <a:xfrm>
            <a:off x="6016685" y="4141553"/>
            <a:ext cx="1138237" cy="1069203"/>
          </a:xfrm>
          <a:prstGeom prst="ellipse">
            <a:avLst/>
          </a:prstGeom>
          <a:solidFill>
            <a:schemeClr val="accent5">
              <a:lumMod val="90000"/>
              <a:lumOff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65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18083A-3F9D-4F03-BEEF-E48B286431E5}"/>
              </a:ext>
            </a:extLst>
          </p:cNvPr>
          <p:cNvSpPr>
            <a:spLocks noGrp="1"/>
          </p:cNvSpPr>
          <p:nvPr>
            <p:ph type="ctrTitle"/>
          </p:nvPr>
        </p:nvSpPr>
        <p:spPr/>
        <p:txBody>
          <a:bodyPr/>
          <a:lstStyle/>
          <a:p>
            <a:r>
              <a:rPr lang="en-US"/>
              <a:t>Assistive Technology &amp; Remote Support Tech Examples</a:t>
            </a:r>
          </a:p>
        </p:txBody>
      </p:sp>
      <p:pic>
        <p:nvPicPr>
          <p:cNvPr id="20" name="Picture Placeholder 19">
            <a:extLst>
              <a:ext uri="{FF2B5EF4-FFF2-40B4-BE49-F238E27FC236}">
                <a16:creationId xmlns:a16="http://schemas.microsoft.com/office/drawing/2014/main" id="{05A85D5B-DA69-4AD4-9BED-3B469657E245}"/>
              </a:ext>
              <a:ext uri="{C183D7F6-B498-43B3-948B-1728B52AA6E4}">
                <adec:decorative xmlns:adec="http://schemas.microsoft.com/office/drawing/2017/decorative" xmlns=""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4256" t="-4277" r="-390" b="9592"/>
          <a:stretch/>
        </p:blipFill>
        <p:spPr>
          <a:xfrm>
            <a:off x="131275" y="1949115"/>
            <a:ext cx="11929450" cy="2129643"/>
          </a:xfrm>
          <a:effectLst>
            <a:softEdge rad="127000"/>
          </a:effectLst>
        </p:spPr>
      </p:pic>
      <p:sp>
        <p:nvSpPr>
          <p:cNvPr id="9" name="Slide Number Placeholder 8">
            <a:extLst>
              <a:ext uri="{FF2B5EF4-FFF2-40B4-BE49-F238E27FC236}">
                <a16:creationId xmlns:a16="http://schemas.microsoft.com/office/drawing/2014/main" id="{3EC27BE0-536E-7AA2-8CEA-6004288B5245}"/>
              </a:ext>
            </a:extLst>
          </p:cNvPr>
          <p:cNvSpPr>
            <a:spLocks noGrp="1"/>
          </p:cNvSpPr>
          <p:nvPr>
            <p:ph type="sldNum" sz="quarter" idx="16"/>
          </p:nvPr>
        </p:nvSpPr>
        <p:spPr/>
        <p:txBody>
          <a:bodyPr/>
          <a:lstStyle/>
          <a:p>
            <a:fld id="{48F63A3B-78C7-47BE-AE5E-E10140E04643}" type="slidenum">
              <a:rPr lang="en-US" smtClean="0"/>
              <a:pPr/>
              <a:t>11</a:t>
            </a:fld>
            <a:endParaRPr lang="en-US"/>
          </a:p>
        </p:txBody>
      </p:sp>
    </p:spTree>
    <p:extLst>
      <p:ext uri="{BB962C8B-B14F-4D97-AF65-F5344CB8AC3E}">
        <p14:creationId xmlns:p14="http://schemas.microsoft.com/office/powerpoint/2010/main" val="50961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CE2E-B6A2-0CE0-1FCF-98D0B8D18D21}"/>
              </a:ext>
            </a:extLst>
          </p:cNvPr>
          <p:cNvSpPr>
            <a:spLocks noGrp="1"/>
          </p:cNvSpPr>
          <p:nvPr>
            <p:ph type="title"/>
          </p:nvPr>
        </p:nvSpPr>
        <p:spPr/>
        <p:txBody>
          <a:bodyPr/>
          <a:lstStyle/>
          <a:p>
            <a:r>
              <a:rPr lang="en-US">
                <a:cs typeface="Calibri"/>
              </a:rPr>
              <a:t>Vision Devices</a:t>
            </a:r>
            <a:endParaRPr lang="en-US"/>
          </a:p>
        </p:txBody>
      </p:sp>
      <p:pic>
        <p:nvPicPr>
          <p:cNvPr id="8" name="Picture 8" descr="Ruby 7">
            <a:extLst>
              <a:ext uri="{FF2B5EF4-FFF2-40B4-BE49-F238E27FC236}">
                <a16:creationId xmlns:a16="http://schemas.microsoft.com/office/drawing/2014/main" id="{0A0C1351-CB0E-689D-43B7-C1709ADFA2F6}"/>
              </a:ext>
            </a:extLst>
          </p:cNvPr>
          <p:cNvPicPr>
            <a:picLocks noGrp="1" noChangeAspect="1"/>
          </p:cNvPicPr>
          <p:nvPr>
            <p:ph type="pic" sz="quarter" idx="13"/>
          </p:nvPr>
        </p:nvPicPr>
        <p:blipFill rotWithShape="1">
          <a:blip r:embed="rId3"/>
          <a:srcRect l="17215" r="17215"/>
          <a:stretch/>
        </p:blipFill>
        <p:spPr>
          <a:xfrm>
            <a:off x="1501539" y="2057026"/>
            <a:ext cx="2471825" cy="2225645"/>
          </a:xfrm>
        </p:spPr>
      </p:pic>
      <p:sp>
        <p:nvSpPr>
          <p:cNvPr id="16" name="Rectangle: Rounded Corners 15">
            <a:extLst>
              <a:ext uri="{FF2B5EF4-FFF2-40B4-BE49-F238E27FC236}">
                <a16:creationId xmlns:a16="http://schemas.microsoft.com/office/drawing/2014/main" id="{17B1D278-3CDF-47E5-8D3A-037938308ED7}"/>
              </a:ext>
            </a:extLst>
          </p:cNvPr>
          <p:cNvSpPr/>
          <p:nvPr/>
        </p:nvSpPr>
        <p:spPr>
          <a:xfrm>
            <a:off x="1420612" y="4482919"/>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Ruby 7” Magnifier</a:t>
            </a:r>
          </a:p>
        </p:txBody>
      </p:sp>
      <p:pic>
        <p:nvPicPr>
          <p:cNvPr id="14" name="Picture 14" descr="orcam myeye 2">
            <a:extLst>
              <a:ext uri="{FF2B5EF4-FFF2-40B4-BE49-F238E27FC236}">
                <a16:creationId xmlns:a16="http://schemas.microsoft.com/office/drawing/2014/main" id="{869F9B6F-3103-6FD3-282D-616793CE582E}"/>
              </a:ext>
            </a:extLst>
          </p:cNvPr>
          <p:cNvPicPr>
            <a:picLocks noGrp="1" noChangeAspect="1"/>
          </p:cNvPicPr>
          <p:nvPr>
            <p:ph type="pic" sz="quarter" idx="16"/>
          </p:nvPr>
        </p:nvPicPr>
        <p:blipFill rotWithShape="1">
          <a:blip r:embed="rId4"/>
          <a:srcRect l="17087" r="17087"/>
          <a:stretch/>
        </p:blipFill>
        <p:spPr/>
      </p:pic>
      <p:sp>
        <p:nvSpPr>
          <p:cNvPr id="22" name="Rectangle: Rounded Corners 21">
            <a:extLst>
              <a:ext uri="{FF2B5EF4-FFF2-40B4-BE49-F238E27FC236}">
                <a16:creationId xmlns:a16="http://schemas.microsoft.com/office/drawing/2014/main" id="{0CE28249-19F9-44F0-955E-BDACA7049E35}"/>
              </a:ext>
            </a:extLst>
          </p:cNvPr>
          <p:cNvSpPr/>
          <p:nvPr/>
        </p:nvSpPr>
        <p:spPr>
          <a:xfrm>
            <a:off x="4903078" y="4482919"/>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Orcam MyEye</a:t>
            </a:r>
          </a:p>
        </p:txBody>
      </p:sp>
      <p:pic>
        <p:nvPicPr>
          <p:cNvPr id="7" name="Picture Placeholder 6" descr="Magnilink Zip">
            <a:extLst>
              <a:ext uri="{FF2B5EF4-FFF2-40B4-BE49-F238E27FC236}">
                <a16:creationId xmlns:a16="http://schemas.microsoft.com/office/drawing/2014/main" id="{E7968658-F993-4ECE-AD43-323E191869A2}"/>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222" r="222"/>
          <a:stretch>
            <a:fillRect/>
          </a:stretch>
        </p:blipFill>
        <p:spPr/>
      </p:pic>
      <p:sp>
        <p:nvSpPr>
          <p:cNvPr id="23" name="Rectangle: Rounded Corners 22">
            <a:extLst>
              <a:ext uri="{FF2B5EF4-FFF2-40B4-BE49-F238E27FC236}">
                <a16:creationId xmlns:a16="http://schemas.microsoft.com/office/drawing/2014/main" id="{AE98114B-1833-45E5-A92C-BE9AF0DE1581}"/>
              </a:ext>
            </a:extLst>
          </p:cNvPr>
          <p:cNvSpPr/>
          <p:nvPr/>
        </p:nvSpPr>
        <p:spPr>
          <a:xfrm>
            <a:off x="8067551" y="4482919"/>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LVI Magnilink</a:t>
            </a:r>
          </a:p>
        </p:txBody>
      </p:sp>
      <p:sp>
        <p:nvSpPr>
          <p:cNvPr id="11" name="Slide Number Placeholder 10">
            <a:extLst>
              <a:ext uri="{FF2B5EF4-FFF2-40B4-BE49-F238E27FC236}">
                <a16:creationId xmlns:a16="http://schemas.microsoft.com/office/drawing/2014/main" id="{4238B952-03F5-E16B-9685-3D4E3FF20091}"/>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918252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C8E6-E162-864F-965A-F4B91FB2C58D}"/>
              </a:ext>
            </a:extLst>
          </p:cNvPr>
          <p:cNvSpPr>
            <a:spLocks noGrp="1"/>
          </p:cNvSpPr>
          <p:nvPr>
            <p:ph type="title"/>
          </p:nvPr>
        </p:nvSpPr>
        <p:spPr/>
        <p:txBody>
          <a:bodyPr/>
          <a:lstStyle/>
          <a:p>
            <a:r>
              <a:rPr lang="en-US">
                <a:cs typeface="Calibri"/>
              </a:rPr>
              <a:t>Hearing Devices</a:t>
            </a:r>
            <a:endParaRPr lang="en-US"/>
          </a:p>
        </p:txBody>
      </p:sp>
      <p:pic>
        <p:nvPicPr>
          <p:cNvPr id="13" name="Content Placeholder 12" descr="Serene Innovations Cell Phone Signaler">
            <a:extLst>
              <a:ext uri="{FF2B5EF4-FFF2-40B4-BE49-F238E27FC236}">
                <a16:creationId xmlns:a16="http://schemas.microsoft.com/office/drawing/2014/main" id="{70D89A3E-17C6-4A33-A88E-AB31D775FB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8200" y="1925195"/>
            <a:ext cx="1905000" cy="2409825"/>
          </a:xfrm>
        </p:spPr>
      </p:pic>
      <p:sp>
        <p:nvSpPr>
          <p:cNvPr id="17" name="Rectangle: Rounded Corners 16">
            <a:extLst>
              <a:ext uri="{FF2B5EF4-FFF2-40B4-BE49-F238E27FC236}">
                <a16:creationId xmlns:a16="http://schemas.microsoft.com/office/drawing/2014/main" id="{B33E7A7B-3A1F-4274-BA6E-AECB7593BAD5}"/>
              </a:ext>
            </a:extLst>
          </p:cNvPr>
          <p:cNvSpPr/>
          <p:nvPr/>
        </p:nvSpPr>
        <p:spPr>
          <a:xfrm>
            <a:off x="597778" y="4619257"/>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Cell Phone Signaler</a:t>
            </a:r>
          </a:p>
        </p:txBody>
      </p:sp>
      <p:pic>
        <p:nvPicPr>
          <p:cNvPr id="11" name="Content Placeholder 10" descr="HomeAware Alerting System">
            <a:extLst>
              <a:ext uri="{FF2B5EF4-FFF2-40B4-BE49-F238E27FC236}">
                <a16:creationId xmlns:a16="http://schemas.microsoft.com/office/drawing/2014/main" id="{4C3FF71F-248A-4204-BBE4-FB9F7912324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a:xfrm>
            <a:off x="3729200" y="1925195"/>
            <a:ext cx="3971099" cy="2497723"/>
          </a:xfrm>
        </p:spPr>
      </p:pic>
      <p:sp>
        <p:nvSpPr>
          <p:cNvPr id="18" name="Rectangle: Rounded Corners 17">
            <a:extLst>
              <a:ext uri="{FF2B5EF4-FFF2-40B4-BE49-F238E27FC236}">
                <a16:creationId xmlns:a16="http://schemas.microsoft.com/office/drawing/2014/main" id="{51FC9C2A-AEED-4AAA-BAF0-CD122C0CEEBB}"/>
              </a:ext>
            </a:extLst>
          </p:cNvPr>
          <p:cNvSpPr/>
          <p:nvPr/>
        </p:nvSpPr>
        <p:spPr>
          <a:xfrm>
            <a:off x="4743801" y="4619257"/>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HomeAware Signaler </a:t>
            </a:r>
          </a:p>
        </p:txBody>
      </p:sp>
      <p:pic>
        <p:nvPicPr>
          <p:cNvPr id="15" name="Content Placeholder 14" descr="Pocketalker 2.0">
            <a:extLst>
              <a:ext uri="{FF2B5EF4-FFF2-40B4-BE49-F238E27FC236}">
                <a16:creationId xmlns:a16="http://schemas.microsoft.com/office/drawing/2014/main" id="{86428C99-DC3A-4DD8-A211-195F13374AE7}"/>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8889824" y="2174946"/>
            <a:ext cx="2143125" cy="2143125"/>
          </a:xfrm>
        </p:spPr>
      </p:pic>
      <p:sp>
        <p:nvSpPr>
          <p:cNvPr id="20" name="Rectangle: Rounded Corners 19">
            <a:extLst>
              <a:ext uri="{FF2B5EF4-FFF2-40B4-BE49-F238E27FC236}">
                <a16:creationId xmlns:a16="http://schemas.microsoft.com/office/drawing/2014/main" id="{BA2C43A9-7C9B-4933-82F0-4429E766ACE0}"/>
              </a:ext>
            </a:extLst>
          </p:cNvPr>
          <p:cNvSpPr/>
          <p:nvPr/>
        </p:nvSpPr>
        <p:spPr>
          <a:xfrm>
            <a:off x="8889824" y="4619257"/>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Personal Amplifier</a:t>
            </a:r>
          </a:p>
        </p:txBody>
      </p:sp>
      <p:sp>
        <p:nvSpPr>
          <p:cNvPr id="6" name="Slide Number Placeholder 5">
            <a:extLst>
              <a:ext uri="{FF2B5EF4-FFF2-40B4-BE49-F238E27FC236}">
                <a16:creationId xmlns:a16="http://schemas.microsoft.com/office/drawing/2014/main" id="{E08FB007-465C-2197-E017-D5B0045AE4BA}"/>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08071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98DD-EF59-92CE-0A3C-CE0CB4728C86}"/>
              </a:ext>
            </a:extLst>
          </p:cNvPr>
          <p:cNvSpPr>
            <a:spLocks noGrp="1"/>
          </p:cNvSpPr>
          <p:nvPr>
            <p:ph type="title"/>
          </p:nvPr>
        </p:nvSpPr>
        <p:spPr/>
        <p:txBody>
          <a:bodyPr/>
          <a:lstStyle/>
          <a:p>
            <a:r>
              <a:rPr lang="en-US">
                <a:cs typeface="Calibri"/>
              </a:rPr>
              <a:t>Speech Devices</a:t>
            </a:r>
            <a:endParaRPr lang="en-US"/>
          </a:p>
        </p:txBody>
      </p:sp>
      <p:pic>
        <p:nvPicPr>
          <p:cNvPr id="14" name="Content Placeholder 13" descr="A small GoTalk communication device with 9 speech categories, a handle, and a speaker.">
            <a:extLst>
              <a:ext uri="{FF2B5EF4-FFF2-40B4-BE49-F238E27FC236}">
                <a16:creationId xmlns:a16="http://schemas.microsoft.com/office/drawing/2014/main" id="{6F7C171C-6673-4113-AC40-3D62F9517D13}"/>
              </a:ext>
              <a:ext uri="{C183D7F6-B498-43B3-948B-1728B52AA6E4}">
                <adec:decorative xmlns:adec="http://schemas.microsoft.com/office/drawing/2017/decorative" xmlns="" val="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8281" y="2352675"/>
            <a:ext cx="2124075" cy="2152650"/>
          </a:xfrm>
        </p:spPr>
      </p:pic>
      <p:pic>
        <p:nvPicPr>
          <p:cNvPr id="16" name="Content Placeholder 15" descr="Tobii speech case communication device with 12 categories of buttons ">
            <a:extLst>
              <a:ext uri="{FF2B5EF4-FFF2-40B4-BE49-F238E27FC236}">
                <a16:creationId xmlns:a16="http://schemas.microsoft.com/office/drawing/2014/main" id="{C25F2F1C-DB5A-49CA-89F7-513260B6DA94}"/>
              </a:ext>
              <a:ext uri="{C183D7F6-B498-43B3-948B-1728B52AA6E4}">
                <adec:decorative xmlns:adec="http://schemas.microsoft.com/office/drawing/2017/decorative" xmlns="" val="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813987" y="1937211"/>
            <a:ext cx="3977877" cy="2565881"/>
          </a:xfrm>
        </p:spPr>
      </p:pic>
      <p:pic>
        <p:nvPicPr>
          <p:cNvPr id="24" name="Content Placeholder 23" descr="Voice amplifier that looks like a speaker with a volume adjustment clip beside it.">
            <a:extLst>
              <a:ext uri="{FF2B5EF4-FFF2-40B4-BE49-F238E27FC236}">
                <a16:creationId xmlns:a16="http://schemas.microsoft.com/office/drawing/2014/main" id="{06D45315-029C-4F1A-952D-D17FE771F111}"/>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8062912" y="1719751"/>
            <a:ext cx="3290888" cy="3290888"/>
          </a:xfrm>
        </p:spPr>
      </p:pic>
      <p:sp>
        <p:nvSpPr>
          <p:cNvPr id="9" name="Slide Number Placeholder 8">
            <a:extLst>
              <a:ext uri="{FF2B5EF4-FFF2-40B4-BE49-F238E27FC236}">
                <a16:creationId xmlns:a16="http://schemas.microsoft.com/office/drawing/2014/main" id="{CDBFC538-3A2C-07F2-5E01-B2A95371519F}"/>
              </a:ext>
            </a:extLst>
          </p:cNvPr>
          <p:cNvSpPr>
            <a:spLocks noGrp="1"/>
          </p:cNvSpPr>
          <p:nvPr>
            <p:ph type="sldNum" sz="quarter" idx="12"/>
          </p:nvPr>
        </p:nvSpPr>
        <p:spPr/>
        <p:txBody>
          <a:bodyPr/>
          <a:lstStyle/>
          <a:p>
            <a:fld id="{48F63A3B-78C7-47BE-AE5E-E10140E04643}" type="slidenum">
              <a:rPr lang="en-US" smtClean="0"/>
              <a:t>14</a:t>
            </a:fld>
            <a:endParaRPr lang="en-US"/>
          </a:p>
        </p:txBody>
      </p:sp>
      <p:sp>
        <p:nvSpPr>
          <p:cNvPr id="3" name="Rectangle: Rounded Corners 16">
            <a:extLst>
              <a:ext uri="{FF2B5EF4-FFF2-40B4-BE49-F238E27FC236}">
                <a16:creationId xmlns:a16="http://schemas.microsoft.com/office/drawing/2014/main" id="{8903DF75-3701-923D-8673-7806E32406E2}"/>
              </a:ext>
            </a:extLst>
          </p:cNvPr>
          <p:cNvSpPr/>
          <p:nvPr/>
        </p:nvSpPr>
        <p:spPr>
          <a:xfrm>
            <a:off x="797396" y="4818218"/>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Go Talk</a:t>
            </a:r>
          </a:p>
        </p:txBody>
      </p:sp>
      <p:sp>
        <p:nvSpPr>
          <p:cNvPr id="6" name="Rectangle: Rounded Corners 16">
            <a:extLst>
              <a:ext uri="{FF2B5EF4-FFF2-40B4-BE49-F238E27FC236}">
                <a16:creationId xmlns:a16="http://schemas.microsoft.com/office/drawing/2014/main" id="{72E17B0A-642B-E99B-9D3F-573A8E368B08}"/>
              </a:ext>
            </a:extLst>
          </p:cNvPr>
          <p:cNvSpPr/>
          <p:nvPr/>
        </p:nvSpPr>
        <p:spPr>
          <a:xfrm>
            <a:off x="4610003" y="4818218"/>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F5F5F5"/>
                </a:solidFill>
              </a:rPr>
              <a:t>Tobii</a:t>
            </a:r>
            <a:r>
              <a:rPr lang="en-US" sz="2400">
                <a:solidFill>
                  <a:srgbClr val="F5F5F5"/>
                </a:solidFill>
              </a:rPr>
              <a:t> Speech Case</a:t>
            </a:r>
          </a:p>
        </p:txBody>
      </p:sp>
      <p:sp>
        <p:nvSpPr>
          <p:cNvPr id="7" name="Rectangle: Rounded Corners 16">
            <a:extLst>
              <a:ext uri="{FF2B5EF4-FFF2-40B4-BE49-F238E27FC236}">
                <a16:creationId xmlns:a16="http://schemas.microsoft.com/office/drawing/2014/main" id="{C5BA1CBB-08E9-3F8C-71EE-989661C17230}"/>
              </a:ext>
            </a:extLst>
          </p:cNvPr>
          <p:cNvSpPr/>
          <p:nvPr/>
        </p:nvSpPr>
        <p:spPr>
          <a:xfrm>
            <a:off x="8889824" y="4818218"/>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Voice Amplifier</a:t>
            </a:r>
          </a:p>
        </p:txBody>
      </p:sp>
    </p:spTree>
    <p:extLst>
      <p:ext uri="{BB962C8B-B14F-4D97-AF65-F5344CB8AC3E}">
        <p14:creationId xmlns:p14="http://schemas.microsoft.com/office/powerpoint/2010/main" val="157947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764E-579E-4BB3-BBB4-BFA34198E5CE}"/>
              </a:ext>
            </a:extLst>
          </p:cNvPr>
          <p:cNvSpPr>
            <a:spLocks noGrp="1"/>
          </p:cNvSpPr>
          <p:nvPr>
            <p:ph type="title"/>
          </p:nvPr>
        </p:nvSpPr>
        <p:spPr/>
        <p:txBody>
          <a:bodyPr/>
          <a:lstStyle/>
          <a:p>
            <a:r>
              <a:rPr lang="en-US"/>
              <a:t>Daily Living - Medication Aids</a:t>
            </a:r>
          </a:p>
        </p:txBody>
      </p:sp>
      <p:pic>
        <p:nvPicPr>
          <p:cNvPr id="15" name="Picture Placeholder 14" descr="An e-Pill Time cap for pill management">
            <a:extLst>
              <a:ext uri="{FF2B5EF4-FFF2-40B4-BE49-F238E27FC236}">
                <a16:creationId xmlns:a16="http://schemas.microsoft.com/office/drawing/2014/main" id="{FA43E5C6-426B-4AE1-A20F-B4C9C83C3A7F}"/>
              </a:ext>
              <a:ext uri="{C183D7F6-B498-43B3-948B-1728B52AA6E4}">
                <adec:decorative xmlns:adec="http://schemas.microsoft.com/office/drawing/2017/decorative" xmlns="" val="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4" r="34"/>
          <a:stretch/>
        </p:blipFill>
        <p:spPr/>
      </p:pic>
      <p:pic>
        <p:nvPicPr>
          <p:cNvPr id="19" name="Picture Placeholder 18" descr="A med-ready pill dispenser">
            <a:extLst>
              <a:ext uri="{FF2B5EF4-FFF2-40B4-BE49-F238E27FC236}">
                <a16:creationId xmlns:a16="http://schemas.microsoft.com/office/drawing/2014/main" id="{0D38A20C-2385-46CF-8959-BB6996EDF8FD}"/>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a:stretch/>
        </p:blipFill>
        <p:spPr/>
      </p:pic>
      <p:pic>
        <p:nvPicPr>
          <p:cNvPr id="12" name="Picture Placeholder 11" descr="Dose Flip Pill box">
            <a:extLst>
              <a:ext uri="{FF2B5EF4-FFF2-40B4-BE49-F238E27FC236}">
                <a16:creationId xmlns:a16="http://schemas.microsoft.com/office/drawing/2014/main" id="{2D1F2614-FB9C-49D5-94D5-339B549CA81A}"/>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4831" b="14831"/>
          <a:stretch>
            <a:fillRect/>
          </a:stretch>
        </p:blipFill>
        <p:spPr/>
      </p:pic>
      <p:sp>
        <p:nvSpPr>
          <p:cNvPr id="13" name="Slide Number Placeholder 12">
            <a:extLst>
              <a:ext uri="{FF2B5EF4-FFF2-40B4-BE49-F238E27FC236}">
                <a16:creationId xmlns:a16="http://schemas.microsoft.com/office/drawing/2014/main" id="{679F273B-2C44-E13D-74C3-F8ADCBC6DEA1}"/>
              </a:ext>
            </a:extLst>
          </p:cNvPr>
          <p:cNvSpPr>
            <a:spLocks noGrp="1"/>
          </p:cNvSpPr>
          <p:nvPr>
            <p:ph type="sldNum" sz="quarter" idx="12"/>
          </p:nvPr>
        </p:nvSpPr>
        <p:spPr/>
        <p:txBody>
          <a:bodyPr/>
          <a:lstStyle/>
          <a:p>
            <a:fld id="{48F63A3B-78C7-47BE-AE5E-E10140E04643}" type="slidenum">
              <a:rPr lang="en-US" smtClean="0"/>
              <a:t>15</a:t>
            </a:fld>
            <a:endParaRPr lang="en-US"/>
          </a:p>
        </p:txBody>
      </p:sp>
      <p:sp>
        <p:nvSpPr>
          <p:cNvPr id="6" name="Rectangle: Rounded Corners 16">
            <a:extLst>
              <a:ext uri="{FF2B5EF4-FFF2-40B4-BE49-F238E27FC236}">
                <a16:creationId xmlns:a16="http://schemas.microsoft.com/office/drawing/2014/main" id="{6C598B27-F087-59E3-66A3-BC036477B240}"/>
              </a:ext>
            </a:extLst>
          </p:cNvPr>
          <p:cNvSpPr/>
          <p:nvPr/>
        </p:nvSpPr>
        <p:spPr>
          <a:xfrm>
            <a:off x="1614233" y="4597765"/>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F5F5F5"/>
                </a:solidFill>
              </a:rPr>
              <a:t>TimeCap</a:t>
            </a:r>
            <a:endParaRPr lang="en-US" sz="2400">
              <a:solidFill>
                <a:srgbClr val="F5F5F5"/>
              </a:solidFill>
            </a:endParaRPr>
          </a:p>
        </p:txBody>
      </p:sp>
      <p:sp>
        <p:nvSpPr>
          <p:cNvPr id="11" name="Rectangle: Rounded Corners 16">
            <a:extLst>
              <a:ext uri="{FF2B5EF4-FFF2-40B4-BE49-F238E27FC236}">
                <a16:creationId xmlns:a16="http://schemas.microsoft.com/office/drawing/2014/main" id="{E2E930E7-E9F1-0B4E-6621-4D46732C64B2}"/>
              </a:ext>
            </a:extLst>
          </p:cNvPr>
          <p:cNvSpPr/>
          <p:nvPr/>
        </p:nvSpPr>
        <p:spPr>
          <a:xfrm>
            <a:off x="4903078" y="4564988"/>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F5F5F5"/>
                </a:solidFill>
              </a:rPr>
              <a:t>MedReady</a:t>
            </a:r>
            <a:endParaRPr lang="en-US" sz="2400">
              <a:solidFill>
                <a:srgbClr val="F5F5F5"/>
              </a:solidFill>
            </a:endParaRPr>
          </a:p>
        </p:txBody>
      </p:sp>
      <p:sp>
        <p:nvSpPr>
          <p:cNvPr id="17" name="Rectangle: Rounded Corners 16">
            <a:extLst>
              <a:ext uri="{FF2B5EF4-FFF2-40B4-BE49-F238E27FC236}">
                <a16:creationId xmlns:a16="http://schemas.microsoft.com/office/drawing/2014/main" id="{DD758BA0-3D44-BA84-233C-A5294F43D913}"/>
              </a:ext>
            </a:extLst>
          </p:cNvPr>
          <p:cNvSpPr/>
          <p:nvPr/>
        </p:nvSpPr>
        <p:spPr>
          <a:xfrm>
            <a:off x="8191923" y="4546269"/>
            <a:ext cx="238584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5F5F5"/>
                </a:solidFill>
              </a:rPr>
              <a:t>Dose Flip</a:t>
            </a:r>
          </a:p>
        </p:txBody>
      </p:sp>
    </p:spTree>
    <p:extLst>
      <p:ext uri="{BB962C8B-B14F-4D97-AF65-F5344CB8AC3E}">
        <p14:creationId xmlns:p14="http://schemas.microsoft.com/office/powerpoint/2010/main" val="3590313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EF9D-9CCB-4069-8C31-C2661B03EA03}"/>
              </a:ext>
            </a:extLst>
          </p:cNvPr>
          <p:cNvSpPr>
            <a:spLocks noGrp="1"/>
          </p:cNvSpPr>
          <p:nvPr>
            <p:ph type="title"/>
          </p:nvPr>
        </p:nvSpPr>
        <p:spPr>
          <a:xfrm>
            <a:off x="838200" y="152400"/>
            <a:ext cx="10515600" cy="914400"/>
          </a:xfrm>
        </p:spPr>
        <p:txBody>
          <a:bodyPr anchor="ctr">
            <a:normAutofit/>
          </a:bodyPr>
          <a:lstStyle/>
          <a:p>
            <a:r>
              <a:rPr lang="en-US"/>
              <a:t>Daily Living - Motion Sensors</a:t>
            </a:r>
          </a:p>
        </p:txBody>
      </p:sp>
      <p:pic>
        <p:nvPicPr>
          <p:cNvPr id="17" name="Picture Placeholder 16" descr="Wireless Wander Alarm">
            <a:extLst>
              <a:ext uri="{FF2B5EF4-FFF2-40B4-BE49-F238E27FC236}">
                <a16:creationId xmlns:a16="http://schemas.microsoft.com/office/drawing/2014/main" id="{4B181C8A-B347-48D3-A6C8-22BD79BBEC7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1217613" y="1335088"/>
            <a:ext cx="4846638" cy="4841875"/>
          </a:xfrm>
        </p:spPr>
      </p:pic>
      <p:pic>
        <p:nvPicPr>
          <p:cNvPr id="20" name="Picture Placeholder 19" descr="Woman getting out of bed stepping onto the Wireless Floor Mat">
            <a:extLst>
              <a:ext uri="{FF2B5EF4-FFF2-40B4-BE49-F238E27FC236}">
                <a16:creationId xmlns:a16="http://schemas.microsoft.com/office/drawing/2014/main" id="{BB2E216F-48B5-4B7F-9924-D17161231DD9}"/>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a:stretch>
            <a:fillRect/>
          </a:stretch>
        </p:blipFill>
        <p:spPr>
          <a:xfrm>
            <a:off x="6130925" y="1335088"/>
            <a:ext cx="4841875" cy="4841875"/>
          </a:xfrm>
        </p:spPr>
      </p:pic>
      <p:sp>
        <p:nvSpPr>
          <p:cNvPr id="8" name="Content Placeholder 7">
            <a:extLst>
              <a:ext uri="{FF2B5EF4-FFF2-40B4-BE49-F238E27FC236}">
                <a16:creationId xmlns:a16="http://schemas.microsoft.com/office/drawing/2014/main" id="{A3FD213D-7A08-4C5E-B2DF-56DB5528CCEC}"/>
              </a:ext>
            </a:extLst>
          </p:cNvPr>
          <p:cNvSpPr>
            <a:spLocks noGrp="1"/>
          </p:cNvSpPr>
          <p:nvPr>
            <p:ph type="body" sz="quarter" idx="4294967295"/>
          </p:nvPr>
        </p:nvSpPr>
        <p:spPr>
          <a:xfrm>
            <a:off x="1217613" y="5208588"/>
            <a:ext cx="4846638" cy="968375"/>
          </a:xfrm>
          <a:solidFill>
            <a:srgbClr val="000000">
              <a:alpha val="50000"/>
            </a:srgbClr>
          </a:solidFill>
          <a:ln>
            <a:noFill/>
          </a:ln>
        </p:spPr>
        <p:txBody>
          <a:bodyPr wrap="square" anchor="ctr">
            <a:noAutofit/>
          </a:bodyPr>
          <a:lstStyle/>
          <a:p>
            <a:pPr marL="0" indent="0" algn="ctr">
              <a:buNone/>
            </a:pPr>
            <a:r>
              <a:rPr lang="en-US" sz="2800">
                <a:solidFill>
                  <a:srgbClr val="FFFFFF"/>
                </a:solidFill>
                <a:latin typeface="Arial Black" panose="020B0A04020102020204" pitchFamily="34" charset="0"/>
              </a:rPr>
              <a:t>Wireless Wander Alarm</a:t>
            </a:r>
          </a:p>
        </p:txBody>
      </p:sp>
      <p:sp>
        <p:nvSpPr>
          <p:cNvPr id="9" name="Content Placeholder 8">
            <a:extLst>
              <a:ext uri="{FF2B5EF4-FFF2-40B4-BE49-F238E27FC236}">
                <a16:creationId xmlns:a16="http://schemas.microsoft.com/office/drawing/2014/main" id="{71B32FBA-FCC6-4E9B-979C-39CC4B02840B}"/>
              </a:ext>
            </a:extLst>
          </p:cNvPr>
          <p:cNvSpPr>
            <a:spLocks noGrp="1"/>
          </p:cNvSpPr>
          <p:nvPr>
            <p:ph type="body" sz="quarter" idx="4294967295"/>
          </p:nvPr>
        </p:nvSpPr>
        <p:spPr>
          <a:xfrm>
            <a:off x="6130925" y="5208588"/>
            <a:ext cx="4841875" cy="968375"/>
          </a:xfrm>
          <a:solidFill>
            <a:srgbClr val="000000">
              <a:alpha val="50000"/>
            </a:srgbClr>
          </a:solidFill>
          <a:ln>
            <a:noFill/>
          </a:ln>
        </p:spPr>
        <p:txBody>
          <a:bodyPr wrap="square" anchor="ctr">
            <a:noAutofit/>
          </a:bodyPr>
          <a:lstStyle/>
          <a:p>
            <a:pPr marL="0" indent="0" algn="ctr">
              <a:buNone/>
            </a:pPr>
            <a:r>
              <a:rPr lang="en-US" sz="2800">
                <a:solidFill>
                  <a:srgbClr val="FFFFFF"/>
                </a:solidFill>
                <a:latin typeface="Arial Black" panose="020B0A04020102020204" pitchFamily="34" charset="0"/>
              </a:rPr>
              <a:t>Wireless Floor Mat</a:t>
            </a:r>
          </a:p>
        </p:txBody>
      </p:sp>
      <p:sp>
        <p:nvSpPr>
          <p:cNvPr id="11" name="Slide Number Placeholder 10">
            <a:extLst>
              <a:ext uri="{FF2B5EF4-FFF2-40B4-BE49-F238E27FC236}">
                <a16:creationId xmlns:a16="http://schemas.microsoft.com/office/drawing/2014/main" id="{C93E2F10-F24A-118A-177D-54B91D7193EC}"/>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2929536808"/>
      </p:ext>
    </p:extLst>
  </p:cSld>
  <p:clrMapOvr>
    <a:masterClrMapping/>
  </p:clrMapOvr>
  <p:extLst>
    <p:ext uri="{6950BFC3-D8DA-4A85-94F7-54DA5524770B}">
      <p188:commentRel xmlns:p188="http://schemas.microsoft.com/office/powerpoint/2018/8/main" xmlns=""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8EB8-5FF4-469E-BE47-D94E2E25F9F3}"/>
              </a:ext>
            </a:extLst>
          </p:cNvPr>
          <p:cNvSpPr>
            <a:spLocks noGrp="1"/>
          </p:cNvSpPr>
          <p:nvPr>
            <p:ph type="title"/>
          </p:nvPr>
        </p:nvSpPr>
        <p:spPr>
          <a:xfrm>
            <a:off x="838200" y="152400"/>
            <a:ext cx="10515600" cy="914400"/>
          </a:xfrm>
        </p:spPr>
        <p:txBody>
          <a:bodyPr anchor="ctr">
            <a:normAutofit/>
          </a:bodyPr>
          <a:lstStyle/>
          <a:p>
            <a:r>
              <a:rPr lang="en-US"/>
              <a:t>Daily Living - Personal Safety</a:t>
            </a:r>
          </a:p>
        </p:txBody>
      </p:sp>
      <p:pic>
        <p:nvPicPr>
          <p:cNvPr id="1028" name="Picture 4" descr="Angelsense device beside the corresponding app on a smartphone">
            <a:extLst>
              <a:ext uri="{FF2B5EF4-FFF2-40B4-BE49-F238E27FC236}">
                <a16:creationId xmlns:a16="http://schemas.microsoft.com/office/drawing/2014/main" id="{827D924C-C406-32C5-EFF5-E8F5FAA28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59" y="1342463"/>
            <a:ext cx="5106441" cy="483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elsense device inside a watch band">
            <a:extLst>
              <a:ext uri="{FF2B5EF4-FFF2-40B4-BE49-F238E27FC236}">
                <a16:creationId xmlns:a16="http://schemas.microsoft.com/office/drawing/2014/main" id="{A4B2D22D-F9E9-5C0D-69A1-EFC0BB0DA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403" y="1573531"/>
            <a:ext cx="2876078" cy="28760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descr="A Freedom Alert emergency call system">
            <a:extLst>
              <a:ext uri="{FF2B5EF4-FFF2-40B4-BE49-F238E27FC236}">
                <a16:creationId xmlns:a16="http://schemas.microsoft.com/office/drawing/2014/main" id="{85F4BC47-490A-2352-4E2A-DE8D8324D482}"/>
              </a:ext>
              <a:ext uri="{C183D7F6-B498-43B3-948B-1728B52AA6E4}">
                <adec:decorative xmlns:adec="http://schemas.microsoft.com/office/drawing/2017/decorative" xmlns="" val="0"/>
              </a:ext>
            </a:extLst>
          </p:cNvPr>
          <p:cNvPicPr preferRelativeResize="0">
            <a:picLocks noGrp="1"/>
          </p:cNvPicPr>
          <p:nvPr>
            <p:ph type="pic" sz="quarter" idx="4294967295"/>
          </p:nvPr>
        </p:nvPicPr>
        <p:blipFill rotWithShape="1">
          <a:blip r:embed="rId5">
            <a:extLst>
              <a:ext uri="{28A0092B-C50C-407E-A947-70E740481C1C}">
                <a14:useLocalDpi xmlns:a14="http://schemas.microsoft.com/office/drawing/2010/main" val="0"/>
              </a:ext>
            </a:extLst>
          </a:blip>
          <a:srcRect r="3151"/>
          <a:stretch/>
        </p:blipFill>
        <p:spPr>
          <a:xfrm>
            <a:off x="5752948" y="1335088"/>
            <a:ext cx="5344907" cy="4834500"/>
          </a:xfrm>
          <a:prstGeom prst="rect">
            <a:avLst/>
          </a:prstGeom>
        </p:spPr>
      </p:pic>
      <p:sp>
        <p:nvSpPr>
          <p:cNvPr id="9" name="Text Placeholder 8">
            <a:extLst>
              <a:ext uri="{FF2B5EF4-FFF2-40B4-BE49-F238E27FC236}">
                <a16:creationId xmlns:a16="http://schemas.microsoft.com/office/drawing/2014/main" id="{1251BC03-E124-252B-86A0-16233C0D6F4E}"/>
              </a:ext>
            </a:extLst>
          </p:cNvPr>
          <p:cNvSpPr>
            <a:spLocks noGrp="1"/>
          </p:cNvSpPr>
          <p:nvPr>
            <p:ph type="body" sz="quarter" idx="4294967295"/>
          </p:nvPr>
        </p:nvSpPr>
        <p:spPr>
          <a:xfrm>
            <a:off x="997910" y="5208588"/>
            <a:ext cx="4755039" cy="968375"/>
          </a:xfrm>
          <a:solidFill>
            <a:srgbClr val="000000">
              <a:alpha val="50000"/>
            </a:srgbClr>
          </a:solidFill>
          <a:ln>
            <a:noFill/>
          </a:ln>
        </p:spPr>
        <p:txBody>
          <a:bodyPr wrap="square" anchor="ctr">
            <a:noAutofit/>
          </a:bodyPr>
          <a:lstStyle/>
          <a:p>
            <a:pPr marL="0" indent="0" algn="ctr">
              <a:buNone/>
            </a:pPr>
            <a:r>
              <a:rPr lang="en-US" sz="3200" b="1" err="1">
                <a:solidFill>
                  <a:srgbClr val="FFFFFF"/>
                </a:solidFill>
              </a:rPr>
              <a:t>Angelsense</a:t>
            </a:r>
            <a:endParaRPr lang="en-US" sz="3200" b="1">
              <a:solidFill>
                <a:srgbClr val="FFFFFF"/>
              </a:solidFill>
            </a:endParaRPr>
          </a:p>
        </p:txBody>
      </p:sp>
      <p:sp>
        <p:nvSpPr>
          <p:cNvPr id="13" name="Text Placeholder 12">
            <a:extLst>
              <a:ext uri="{FF2B5EF4-FFF2-40B4-BE49-F238E27FC236}">
                <a16:creationId xmlns:a16="http://schemas.microsoft.com/office/drawing/2014/main" id="{A87020D2-7BFF-2C27-56CF-E2F337C6A2A5}"/>
              </a:ext>
            </a:extLst>
          </p:cNvPr>
          <p:cNvSpPr>
            <a:spLocks noGrp="1"/>
          </p:cNvSpPr>
          <p:nvPr>
            <p:ph type="body" sz="quarter" idx="4294967295"/>
          </p:nvPr>
        </p:nvSpPr>
        <p:spPr>
          <a:xfrm>
            <a:off x="5819624" y="5208588"/>
            <a:ext cx="5344907" cy="968375"/>
          </a:xfrm>
          <a:solidFill>
            <a:srgbClr val="000000">
              <a:alpha val="50000"/>
            </a:srgbClr>
          </a:solidFill>
          <a:ln>
            <a:noFill/>
          </a:ln>
        </p:spPr>
        <p:txBody>
          <a:bodyPr wrap="square" anchor="ctr">
            <a:noAutofit/>
          </a:bodyPr>
          <a:lstStyle/>
          <a:p>
            <a:pPr marL="0" indent="0" algn="ctr">
              <a:buNone/>
            </a:pPr>
            <a:r>
              <a:rPr lang="en-US" sz="3200" b="1">
                <a:solidFill>
                  <a:srgbClr val="FFFFFF"/>
                </a:solidFill>
              </a:rPr>
              <a:t>Freedom Alert</a:t>
            </a:r>
          </a:p>
        </p:txBody>
      </p:sp>
      <p:sp>
        <p:nvSpPr>
          <p:cNvPr id="10" name="Slide Number Placeholder 9">
            <a:extLst>
              <a:ext uri="{FF2B5EF4-FFF2-40B4-BE49-F238E27FC236}">
                <a16:creationId xmlns:a16="http://schemas.microsoft.com/office/drawing/2014/main" id="{6F73AA4A-B9B7-5570-B3FF-E2203F52BBB6}"/>
              </a:ext>
            </a:extLst>
          </p:cNvPr>
          <p:cNvSpPr>
            <a:spLocks noGrp="1"/>
          </p:cNvSpPr>
          <p:nvPr>
            <p:ph type="sldNum" sz="quarter" idx="12"/>
          </p:nvPr>
        </p:nvSpPr>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3298271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87E0-0A32-4A30-ACAF-18C97BD6CD50}"/>
              </a:ext>
            </a:extLst>
          </p:cNvPr>
          <p:cNvSpPr>
            <a:spLocks noGrp="1"/>
          </p:cNvSpPr>
          <p:nvPr>
            <p:ph type="title"/>
          </p:nvPr>
        </p:nvSpPr>
        <p:spPr/>
        <p:txBody>
          <a:bodyPr/>
          <a:lstStyle/>
          <a:p>
            <a:r>
              <a:rPr lang="en-US"/>
              <a:t>Mobility- Adaptive Eating</a:t>
            </a:r>
          </a:p>
        </p:txBody>
      </p:sp>
      <p:graphicFrame>
        <p:nvGraphicFramePr>
          <p:cNvPr id="11" name="Diagram 10" descr="Liftware Level and Liftware Steady&#10;">
            <a:extLst>
              <a:ext uri="{FF2B5EF4-FFF2-40B4-BE49-F238E27FC236}">
                <a16:creationId xmlns:a16="http://schemas.microsoft.com/office/drawing/2014/main" id="{496EE6C7-ADF3-B3BF-D472-52166FB6D33C}"/>
              </a:ext>
            </a:extLst>
          </p:cNvPr>
          <p:cNvGraphicFramePr/>
          <p:nvPr>
            <p:extLst>
              <p:ext uri="{D42A27DB-BD31-4B8C-83A1-F6EECF244321}">
                <p14:modId xmlns:p14="http://schemas.microsoft.com/office/powerpoint/2010/main" val="3132698169"/>
              </p:ext>
            </p:extLst>
          </p:nvPr>
        </p:nvGraphicFramePr>
        <p:xfrm>
          <a:off x="1470632" y="1487647"/>
          <a:ext cx="9250735" cy="477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DAEADDE6-3B1B-E539-EB92-2D24F72DB388}"/>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2564842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87E0-0A32-4A30-ACAF-18C97BD6CD50}"/>
              </a:ext>
            </a:extLst>
          </p:cNvPr>
          <p:cNvSpPr>
            <a:spLocks noGrp="1"/>
          </p:cNvSpPr>
          <p:nvPr>
            <p:ph type="title"/>
          </p:nvPr>
        </p:nvSpPr>
        <p:spPr/>
        <p:txBody>
          <a:bodyPr/>
          <a:lstStyle/>
          <a:p>
            <a:r>
              <a:rPr lang="en-US"/>
              <a:t>Mobility - Adaptive Eating Continued</a:t>
            </a:r>
          </a:p>
        </p:txBody>
      </p:sp>
      <p:pic>
        <p:nvPicPr>
          <p:cNvPr id="7" name="Picture 6" descr="Half Gallon size Pour Thing">
            <a:extLst>
              <a:ext uri="{FF2B5EF4-FFF2-40B4-BE49-F238E27FC236}">
                <a16:creationId xmlns:a16="http://schemas.microsoft.com/office/drawing/2014/main" id="{771FCCEC-F91A-4808-A992-749514872620}"/>
              </a:ext>
            </a:extLst>
          </p:cNvPr>
          <p:cNvPicPr>
            <a:picLocks noChangeAspect="1"/>
          </p:cNvPicPr>
          <p:nvPr/>
        </p:nvPicPr>
        <p:blipFill>
          <a:blip r:embed="rId3"/>
          <a:stretch>
            <a:fillRect/>
          </a:stretch>
        </p:blipFill>
        <p:spPr>
          <a:xfrm>
            <a:off x="1106222" y="1910282"/>
            <a:ext cx="1854633" cy="3602584"/>
          </a:xfrm>
          <a:prstGeom prst="rect">
            <a:avLst/>
          </a:prstGeom>
        </p:spPr>
      </p:pic>
      <p:pic>
        <p:nvPicPr>
          <p:cNvPr id="9" name="Picture 8" descr="Gallon size Pour Thing">
            <a:extLst>
              <a:ext uri="{FF2B5EF4-FFF2-40B4-BE49-F238E27FC236}">
                <a16:creationId xmlns:a16="http://schemas.microsoft.com/office/drawing/2014/main" id="{432C1209-DB9E-40F7-AFA8-47D868C95F18}"/>
              </a:ext>
            </a:extLst>
          </p:cNvPr>
          <p:cNvPicPr>
            <a:picLocks noChangeAspect="1"/>
          </p:cNvPicPr>
          <p:nvPr/>
        </p:nvPicPr>
        <p:blipFill>
          <a:blip r:embed="rId4"/>
          <a:stretch>
            <a:fillRect/>
          </a:stretch>
        </p:blipFill>
        <p:spPr>
          <a:xfrm>
            <a:off x="3092392" y="2660324"/>
            <a:ext cx="2189364" cy="2386228"/>
          </a:xfrm>
          <a:prstGeom prst="rect">
            <a:avLst/>
          </a:prstGeom>
        </p:spPr>
      </p:pic>
      <p:sp>
        <p:nvSpPr>
          <p:cNvPr id="12" name="Flowchart: Alternate Process 11">
            <a:extLst>
              <a:ext uri="{FF2B5EF4-FFF2-40B4-BE49-F238E27FC236}">
                <a16:creationId xmlns:a16="http://schemas.microsoft.com/office/drawing/2014/main" id="{28659044-F0CB-45ED-AD00-C86E633C4042}"/>
              </a:ext>
            </a:extLst>
          </p:cNvPr>
          <p:cNvSpPr/>
          <p:nvPr/>
        </p:nvSpPr>
        <p:spPr>
          <a:xfrm>
            <a:off x="2196790" y="5114203"/>
            <a:ext cx="3043442" cy="69916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a:t>Pour Thing</a:t>
            </a:r>
          </a:p>
        </p:txBody>
      </p:sp>
      <p:pic>
        <p:nvPicPr>
          <p:cNvPr id="10" name="Picture 2" descr="Independent Eating is Possible! - Adaptive Eating Device - Meet Obi">
            <a:extLst>
              <a:ext uri="{FF2B5EF4-FFF2-40B4-BE49-F238E27FC236}">
                <a16:creationId xmlns:a16="http://schemas.microsoft.com/office/drawing/2014/main" id="{C60FB4D2-BB07-4D94-9A0D-C9C31677A0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92"/>
          <a:stretch/>
        </p:blipFill>
        <p:spPr bwMode="auto">
          <a:xfrm>
            <a:off x="6432410" y="1807739"/>
            <a:ext cx="4301877" cy="4091397"/>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Alternate Process 10">
            <a:extLst>
              <a:ext uri="{FF2B5EF4-FFF2-40B4-BE49-F238E27FC236}">
                <a16:creationId xmlns:a16="http://schemas.microsoft.com/office/drawing/2014/main" id="{48A2897F-CD9D-4284-A3B5-BC3F044AD336}"/>
              </a:ext>
            </a:extLst>
          </p:cNvPr>
          <p:cNvSpPr/>
          <p:nvPr/>
        </p:nvSpPr>
        <p:spPr>
          <a:xfrm>
            <a:off x="6486629" y="5302514"/>
            <a:ext cx="4301877" cy="69916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a:t>Obi Robotic Feeder</a:t>
            </a:r>
          </a:p>
        </p:txBody>
      </p:sp>
      <p:sp>
        <p:nvSpPr>
          <p:cNvPr id="14" name="Slide Number Placeholder 13">
            <a:extLst>
              <a:ext uri="{FF2B5EF4-FFF2-40B4-BE49-F238E27FC236}">
                <a16:creationId xmlns:a16="http://schemas.microsoft.com/office/drawing/2014/main" id="{6F4AEEFD-B6E4-81EE-B630-8C7AAD9A94A0}"/>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145184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A3145-8E00-414E-8C5E-1CEB473B10AB}"/>
              </a:ext>
            </a:extLst>
          </p:cNvPr>
          <p:cNvSpPr>
            <a:spLocks noGrp="1"/>
          </p:cNvSpPr>
          <p:nvPr>
            <p:ph type="title"/>
          </p:nvPr>
        </p:nvSpPr>
        <p:spPr>
          <a:xfrm>
            <a:off x="838200" y="152400"/>
            <a:ext cx="10515600" cy="914400"/>
          </a:xfrm>
        </p:spPr>
        <p:txBody>
          <a:bodyPr anchor="ctr">
            <a:normAutofit/>
          </a:bodyPr>
          <a:lstStyle/>
          <a:p>
            <a:pPr algn="ctr"/>
            <a:r>
              <a:rPr lang="en-US" sz="4400" b="1"/>
              <a:t>Meet the Presenters</a:t>
            </a:r>
          </a:p>
        </p:txBody>
      </p:sp>
      <p:pic>
        <p:nvPicPr>
          <p:cNvPr id="15" name="Picture Placeholder 14">
            <a:extLst>
              <a:ext uri="{FF2B5EF4-FFF2-40B4-BE49-F238E27FC236}">
                <a16:creationId xmlns:a16="http://schemas.microsoft.com/office/drawing/2014/main" id="{AF038163-20E4-461E-81DB-0E10B9C86AFB}"/>
              </a:ext>
              <a:ext uri="{C183D7F6-B498-43B3-948B-1728B52AA6E4}">
                <adec:decorative xmlns:adec="http://schemas.microsoft.com/office/drawing/2017/decorative" xmlns="" val="1"/>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689" t="2785" r="5743" b="22278"/>
          <a:stretch/>
        </p:blipFill>
        <p:spPr>
          <a:xfrm>
            <a:off x="1908559" y="1563841"/>
            <a:ext cx="2777047" cy="2891908"/>
          </a:xfrm>
          <a:noFill/>
        </p:spPr>
      </p:pic>
      <p:sp>
        <p:nvSpPr>
          <p:cNvPr id="8" name="Text Placeholder 7">
            <a:extLst>
              <a:ext uri="{FF2B5EF4-FFF2-40B4-BE49-F238E27FC236}">
                <a16:creationId xmlns:a16="http://schemas.microsoft.com/office/drawing/2014/main" id="{FE3741CC-9A2E-40C6-BDA3-0615C7647B4F}"/>
              </a:ext>
            </a:extLst>
          </p:cNvPr>
          <p:cNvSpPr>
            <a:spLocks noGrp="1"/>
          </p:cNvSpPr>
          <p:nvPr>
            <p:ph type="body" sz="quarter" idx="15"/>
          </p:nvPr>
        </p:nvSpPr>
        <p:spPr>
          <a:xfrm>
            <a:off x="1656444" y="4735178"/>
            <a:ext cx="3398555" cy="1110598"/>
          </a:xfrm>
        </p:spPr>
        <p:txBody>
          <a:bodyPr vert="horz" lIns="91440" tIns="45720" rIns="91440" bIns="45720" rtlCol="0">
            <a:normAutofit/>
          </a:bodyPr>
          <a:lstStyle/>
          <a:p>
            <a:pPr>
              <a:lnSpc>
                <a:spcPct val="90000"/>
              </a:lnSpc>
            </a:pPr>
            <a:r>
              <a:rPr lang="en-US" sz="2400" b="1"/>
              <a:t>Amy Perron</a:t>
            </a:r>
          </a:p>
          <a:p>
            <a:pPr>
              <a:lnSpc>
                <a:spcPct val="90000"/>
              </a:lnSpc>
            </a:pPr>
            <a:r>
              <a:rPr lang="en-US" sz="2400" b="1"/>
              <a:t>She/her</a:t>
            </a:r>
          </a:p>
        </p:txBody>
      </p:sp>
      <p:pic>
        <p:nvPicPr>
          <p:cNvPr id="19" name="Picture Placeholder 18" descr="A picture containing person, wall, yellow, indoor&#10;&#10;Description automatically generated">
            <a:extLst>
              <a:ext uri="{FF2B5EF4-FFF2-40B4-BE49-F238E27FC236}">
                <a16:creationId xmlns:a16="http://schemas.microsoft.com/office/drawing/2014/main" id="{50140AF5-5F6C-B10C-EEB4-C0295D039FB6}"/>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0000" b="10000"/>
          <a:stretch>
            <a:fillRect/>
          </a:stretch>
        </p:blipFill>
        <p:spPr>
          <a:xfrm>
            <a:off x="7285038" y="1563841"/>
            <a:ext cx="2894323" cy="2894323"/>
          </a:xfrm>
        </p:spPr>
      </p:pic>
      <p:sp>
        <p:nvSpPr>
          <p:cNvPr id="24" name="Text Placeholder 7">
            <a:extLst>
              <a:ext uri="{FF2B5EF4-FFF2-40B4-BE49-F238E27FC236}">
                <a16:creationId xmlns:a16="http://schemas.microsoft.com/office/drawing/2014/main" id="{DBFC3EA1-7695-BE98-A3AF-212BE774EDE4}"/>
              </a:ext>
            </a:extLst>
          </p:cNvPr>
          <p:cNvSpPr txBox="1">
            <a:spLocks/>
          </p:cNvSpPr>
          <p:nvPr/>
        </p:nvSpPr>
        <p:spPr>
          <a:xfrm>
            <a:off x="6819411" y="4735178"/>
            <a:ext cx="3825578" cy="111059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b="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400" b="1"/>
              <a:t>Alaina Gallagher</a:t>
            </a:r>
          </a:p>
          <a:p>
            <a:pPr>
              <a:lnSpc>
                <a:spcPct val="90000"/>
              </a:lnSpc>
            </a:pPr>
            <a:r>
              <a:rPr lang="en-US" sz="2400" b="1"/>
              <a:t>She/her</a:t>
            </a:r>
          </a:p>
        </p:txBody>
      </p:sp>
    </p:spTree>
    <p:extLst>
      <p:ext uri="{BB962C8B-B14F-4D97-AF65-F5344CB8AC3E}">
        <p14:creationId xmlns:p14="http://schemas.microsoft.com/office/powerpoint/2010/main" val="448470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87E0-0A32-4A30-ACAF-18C97BD6CD50}"/>
              </a:ext>
            </a:extLst>
          </p:cNvPr>
          <p:cNvSpPr>
            <a:spLocks noGrp="1"/>
          </p:cNvSpPr>
          <p:nvPr>
            <p:ph type="title"/>
          </p:nvPr>
        </p:nvSpPr>
        <p:spPr/>
        <p:txBody>
          <a:bodyPr/>
          <a:lstStyle/>
          <a:p>
            <a:r>
              <a:rPr lang="en-US"/>
              <a:t>Low-Tech Environmental Adaptations</a:t>
            </a:r>
          </a:p>
        </p:txBody>
      </p:sp>
      <p:sp>
        <p:nvSpPr>
          <p:cNvPr id="12" name="Flowchart: Alternate Process 11">
            <a:extLst>
              <a:ext uri="{FF2B5EF4-FFF2-40B4-BE49-F238E27FC236}">
                <a16:creationId xmlns:a16="http://schemas.microsoft.com/office/drawing/2014/main" id="{28659044-F0CB-45ED-AD00-C86E633C4042}"/>
              </a:ext>
            </a:extLst>
          </p:cNvPr>
          <p:cNvSpPr/>
          <p:nvPr/>
        </p:nvSpPr>
        <p:spPr>
          <a:xfrm>
            <a:off x="2196790" y="5114203"/>
            <a:ext cx="3043442" cy="69916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a:t>Pour Thing</a:t>
            </a:r>
          </a:p>
        </p:txBody>
      </p:sp>
      <p:sp>
        <p:nvSpPr>
          <p:cNvPr id="14" name="Slide Number Placeholder 13">
            <a:extLst>
              <a:ext uri="{FF2B5EF4-FFF2-40B4-BE49-F238E27FC236}">
                <a16:creationId xmlns:a16="http://schemas.microsoft.com/office/drawing/2014/main" id="{6F4AEEFD-B6E4-81EE-B630-8C7AAD9A94A0}"/>
              </a:ext>
            </a:extLst>
          </p:cNvPr>
          <p:cNvSpPr>
            <a:spLocks noGrp="1"/>
          </p:cNvSpPr>
          <p:nvPr>
            <p:ph type="sldNum" sz="quarter" idx="12"/>
          </p:nvPr>
        </p:nvSpPr>
        <p:spPr/>
        <p:txBody>
          <a:bodyPr/>
          <a:lstStyle/>
          <a:p>
            <a:fld id="{48F63A3B-78C7-47BE-AE5E-E10140E04643}" type="slidenum">
              <a:rPr lang="en-US" smtClean="0"/>
              <a:t>20</a:t>
            </a:fld>
            <a:endParaRPr lang="en-US"/>
          </a:p>
        </p:txBody>
      </p:sp>
      <p:pic>
        <p:nvPicPr>
          <p:cNvPr id="3" name="Picture 2" descr="An illuminated desk lamp.">
            <a:extLst>
              <a:ext uri="{FF2B5EF4-FFF2-40B4-BE49-F238E27FC236}">
                <a16:creationId xmlns:a16="http://schemas.microsoft.com/office/drawing/2014/main" id="{D2A0FDD6-4A87-6F7B-0D72-2311B02B52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1749" r="15009" b="1"/>
          <a:stretch/>
        </p:blipFill>
        <p:spPr>
          <a:xfrm>
            <a:off x="271463" y="1623528"/>
            <a:ext cx="6234953" cy="4788393"/>
          </a:xfrm>
          <a:prstGeom prst="rect">
            <a:avLst/>
          </a:prstGeom>
          <a:noFill/>
        </p:spPr>
      </p:pic>
      <p:sp>
        <p:nvSpPr>
          <p:cNvPr id="4" name="TextBox 3">
            <a:extLst>
              <a:ext uri="{FF2B5EF4-FFF2-40B4-BE49-F238E27FC236}">
                <a16:creationId xmlns:a16="http://schemas.microsoft.com/office/drawing/2014/main" id="{C14A276D-744F-0907-B9FE-716A483E7E72}"/>
              </a:ext>
              <a:ext uri="{C183D7F6-B498-43B3-948B-1728B52AA6E4}">
                <adec:decorative xmlns:adec="http://schemas.microsoft.com/office/drawing/2017/decorative" xmlns="" val="1"/>
              </a:ext>
            </a:extLst>
          </p:cNvPr>
          <p:cNvSpPr txBox="1"/>
          <p:nvPr/>
        </p:nvSpPr>
        <p:spPr>
          <a:xfrm>
            <a:off x="4319600" y="617004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ketchfab.com/3d-models/office-lamp-d934c6b791c34e0fafc30e9625b4c55c">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pic>
        <p:nvPicPr>
          <p:cNvPr id="5" name="Picture 4" descr="Grab bar affixed to a shower wall.">
            <a:extLst>
              <a:ext uri="{FF2B5EF4-FFF2-40B4-BE49-F238E27FC236}">
                <a16:creationId xmlns:a16="http://schemas.microsoft.com/office/drawing/2014/main" id="{45EE845D-8E01-D913-B286-C5ACD09C181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t="-18" b="46017"/>
          <a:stretch/>
        </p:blipFill>
        <p:spPr>
          <a:xfrm>
            <a:off x="7382103" y="1616304"/>
            <a:ext cx="4538434" cy="4538434"/>
          </a:xfrm>
          <a:prstGeom prst="rect">
            <a:avLst/>
          </a:prstGeom>
          <a:noFill/>
        </p:spPr>
      </p:pic>
      <p:sp>
        <p:nvSpPr>
          <p:cNvPr id="6" name="TextBox 5">
            <a:extLst>
              <a:ext uri="{FF2B5EF4-FFF2-40B4-BE49-F238E27FC236}">
                <a16:creationId xmlns:a16="http://schemas.microsoft.com/office/drawing/2014/main" id="{E677120E-4B03-D4BB-72EC-98AEA7480A70}"/>
              </a:ext>
              <a:ext uri="{C183D7F6-B498-43B3-948B-1728B52AA6E4}">
                <adec:decorative xmlns:adec="http://schemas.microsoft.com/office/drawing/2017/decorative" xmlns="" val="1"/>
              </a:ext>
            </a:extLst>
          </p:cNvPr>
          <p:cNvSpPr txBox="1"/>
          <p:nvPr/>
        </p:nvSpPr>
        <p:spPr>
          <a:xfrm>
            <a:off x="9480445" y="5954683"/>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asourparentsage.net/2010/01/15/making-our-house-safer-for-aging-parents-and-for-ourselves/">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Tree>
    <p:extLst>
      <p:ext uri="{BB962C8B-B14F-4D97-AF65-F5344CB8AC3E}">
        <p14:creationId xmlns:p14="http://schemas.microsoft.com/office/powerpoint/2010/main" val="515994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63F8-4EE1-5212-B6A2-AC75345C7F4D}"/>
              </a:ext>
            </a:extLst>
          </p:cNvPr>
          <p:cNvSpPr>
            <a:spLocks noGrp="1"/>
          </p:cNvSpPr>
          <p:nvPr>
            <p:ph type="title"/>
          </p:nvPr>
        </p:nvSpPr>
        <p:spPr/>
        <p:txBody>
          <a:bodyPr anchor="ctr">
            <a:normAutofit/>
          </a:bodyPr>
          <a:lstStyle/>
          <a:p>
            <a:r>
              <a:rPr lang="en-US"/>
              <a:t>Environmental Adaptations - Smart Home</a:t>
            </a:r>
          </a:p>
        </p:txBody>
      </p:sp>
      <p:pic>
        <p:nvPicPr>
          <p:cNvPr id="11" name="Picture 10" descr="Two echo shows, one with time, date, weather, and a reminder, and the other with a video call.">
            <a:extLst>
              <a:ext uri="{FF2B5EF4-FFF2-40B4-BE49-F238E27FC236}">
                <a16:creationId xmlns:a16="http://schemas.microsoft.com/office/drawing/2014/main" id="{ACCC9E8A-6CEC-714C-8C24-B109BDE7BC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38200" y="1438275"/>
            <a:ext cx="7004050" cy="4643438"/>
          </a:xfrm>
          <a:prstGeom prst="rect">
            <a:avLst/>
          </a:prstGeom>
        </p:spPr>
      </p:pic>
      <p:sp>
        <p:nvSpPr>
          <p:cNvPr id="12" name="TextBox 11">
            <a:extLst>
              <a:ext uri="{FF2B5EF4-FFF2-40B4-BE49-F238E27FC236}">
                <a16:creationId xmlns:a16="http://schemas.microsoft.com/office/drawing/2014/main" id="{F8641655-FA12-26F9-6553-F88BD86078E9}"/>
              </a:ext>
              <a:ext uri="{C183D7F6-B498-43B3-948B-1728B52AA6E4}">
                <adec:decorative xmlns:adec="http://schemas.microsoft.com/office/drawing/2017/decorative" xmlns="" val="1"/>
              </a:ext>
            </a:extLst>
          </p:cNvPr>
          <p:cNvSpPr txBox="1"/>
          <p:nvPr/>
        </p:nvSpPr>
        <p:spPr>
          <a:xfrm>
            <a:off x="838200" y="5645150"/>
            <a:ext cx="7004050" cy="4365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a:solidFill>
                  <a:srgbClr val="FFFFFF"/>
                </a:solidFill>
                <a:hlinkClick r:id="rId4" tooltip="https://www.tecnoneo.com/2020/10/el-amazon-echo-show-10-sigue-al-usuario.html">
                  <a:extLst>
                    <a:ext uri="{A12FA001-AC4F-418D-AE19-62706E023703}">
                      <ahyp:hlinkClr xmlns:ahyp="http://schemas.microsoft.com/office/drawing/2018/hyperlinkcolor" xmlns="" val="tx"/>
                    </a:ext>
                  </a:extLst>
                </a:hlinkClick>
              </a:rPr>
              <a:t>This Photo</a:t>
            </a:r>
            <a:r>
              <a:rPr lang="en-US" sz="800">
                <a:solidFill>
                  <a:srgbClr val="FFFFFF"/>
                </a:solidFill>
              </a:rPr>
              <a:t> by Unknown Author is licensed under </a:t>
            </a:r>
            <a:r>
              <a:rPr lang="en-US" sz="800">
                <a:solidFill>
                  <a:srgbClr val="FFFFFF"/>
                </a:solidFill>
                <a:hlinkClick r:id="rId5" tooltip="https://creativecommons.org/licenses/by-nc/3.0/">
                  <a:extLst>
                    <a:ext uri="{A12FA001-AC4F-418D-AE19-62706E023703}">
                      <ahyp:hlinkClr xmlns:ahyp="http://schemas.microsoft.com/office/drawing/2018/hyperlinkcolor" xmlns="" val="tx"/>
                    </a:ext>
                  </a:extLst>
                </a:hlinkClick>
              </a:rPr>
              <a:t>CC BY-NC</a:t>
            </a:r>
            <a:endParaRPr lang="en-US" sz="800">
              <a:solidFill>
                <a:srgbClr val="FFFFFF"/>
              </a:solidFill>
            </a:endParaRPr>
          </a:p>
        </p:txBody>
      </p:sp>
      <p:pic>
        <p:nvPicPr>
          <p:cNvPr id="8" name="Picture 7" descr="Two smart switches with buttons on them.">
            <a:extLst>
              <a:ext uri="{FF2B5EF4-FFF2-40B4-BE49-F238E27FC236}">
                <a16:creationId xmlns:a16="http://schemas.microsoft.com/office/drawing/2014/main" id="{EDF5EFD3-49FE-6098-F641-38027C8C755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913688" y="1438275"/>
            <a:ext cx="3440113" cy="2184400"/>
          </a:xfrm>
          <a:prstGeom prst="rect">
            <a:avLst/>
          </a:prstGeom>
        </p:spPr>
      </p:pic>
      <p:sp>
        <p:nvSpPr>
          <p:cNvPr id="9" name="TextBox 8">
            <a:extLst>
              <a:ext uri="{FF2B5EF4-FFF2-40B4-BE49-F238E27FC236}">
                <a16:creationId xmlns:a16="http://schemas.microsoft.com/office/drawing/2014/main" id="{9FC053DB-A218-A220-4D14-C7BA2CE0D409}"/>
              </a:ext>
              <a:ext uri="{C183D7F6-B498-43B3-948B-1728B52AA6E4}">
                <adec:decorative xmlns:adec="http://schemas.microsoft.com/office/drawing/2017/decorative" xmlns="" val="1"/>
              </a:ext>
            </a:extLst>
          </p:cNvPr>
          <p:cNvSpPr txBox="1"/>
          <p:nvPr/>
        </p:nvSpPr>
        <p:spPr>
          <a:xfrm>
            <a:off x="7913688" y="3186113"/>
            <a:ext cx="3440113" cy="4365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a:solidFill>
                  <a:srgbClr val="FFFFFF"/>
                </a:solidFill>
                <a:hlinkClick r:id="rId7" tooltip="https://www.open-electronics.org/switchmate-cheap-and-effective-home-automation-on-indiegogo/">
                  <a:extLst>
                    <a:ext uri="{A12FA001-AC4F-418D-AE19-62706E023703}">
                      <ahyp:hlinkClr xmlns:ahyp="http://schemas.microsoft.com/office/drawing/2018/hyperlinkcolor" xmlns="" val="tx"/>
                    </a:ext>
                  </a:extLst>
                </a:hlinkClick>
              </a:rPr>
              <a:t>This Photo</a:t>
            </a:r>
            <a:r>
              <a:rPr lang="en-US" sz="800">
                <a:solidFill>
                  <a:srgbClr val="FFFFFF"/>
                </a:solidFill>
              </a:rPr>
              <a:t> by Unknown Author is licensed under </a:t>
            </a:r>
            <a:r>
              <a:rPr lang="en-US" sz="800">
                <a:solidFill>
                  <a:srgbClr val="FFFFFF"/>
                </a:solidFill>
                <a:hlinkClick r:id="rId8" tooltip="https://creativecommons.org/licenses/by-nc-sa/3.0/">
                  <a:extLst>
                    <a:ext uri="{A12FA001-AC4F-418D-AE19-62706E023703}">
                      <ahyp:hlinkClr xmlns:ahyp="http://schemas.microsoft.com/office/drawing/2018/hyperlinkcolor" xmlns="" val="tx"/>
                    </a:ext>
                  </a:extLst>
                </a:hlinkClick>
              </a:rPr>
              <a:t>CC BY-SA-NC</a:t>
            </a:r>
            <a:endParaRPr lang="en-US" sz="800">
              <a:solidFill>
                <a:srgbClr val="FFFFFF"/>
              </a:solidFill>
            </a:endParaRPr>
          </a:p>
        </p:txBody>
      </p:sp>
      <p:pic>
        <p:nvPicPr>
          <p:cNvPr id="14" name="Picture 13" descr="A smart plug in an outlet with a cord plugged into it.">
            <a:extLst>
              <a:ext uri="{FF2B5EF4-FFF2-40B4-BE49-F238E27FC236}">
                <a16:creationId xmlns:a16="http://schemas.microsoft.com/office/drawing/2014/main" id="{EE8981E7-71DA-3A90-1579-404F031A65A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7913688" y="3694113"/>
            <a:ext cx="3440113" cy="2387600"/>
          </a:xfrm>
          <a:prstGeom prst="rect">
            <a:avLst/>
          </a:prstGeom>
        </p:spPr>
      </p:pic>
      <p:sp>
        <p:nvSpPr>
          <p:cNvPr id="15" name="TextBox 14">
            <a:extLst>
              <a:ext uri="{FF2B5EF4-FFF2-40B4-BE49-F238E27FC236}">
                <a16:creationId xmlns:a16="http://schemas.microsoft.com/office/drawing/2014/main" id="{C28C3F85-D742-6E34-CA2E-F31559A88012}"/>
              </a:ext>
              <a:ext uri="{C183D7F6-B498-43B3-948B-1728B52AA6E4}">
                <adec:decorative xmlns:adec="http://schemas.microsoft.com/office/drawing/2017/decorative" xmlns="" val="1"/>
              </a:ext>
            </a:extLst>
          </p:cNvPr>
          <p:cNvSpPr txBox="1"/>
          <p:nvPr/>
        </p:nvSpPr>
        <p:spPr>
          <a:xfrm>
            <a:off x="7913688" y="5645150"/>
            <a:ext cx="3440113" cy="436563"/>
          </a:xfrm>
          <a:prstGeom prst="rect">
            <a:avLst/>
          </a:prstGeom>
          <a:solidFill>
            <a:srgbClr val="000000">
              <a:alpha val="50000"/>
            </a:srgbClr>
          </a:solidFill>
          <a:ln>
            <a:noFill/>
          </a:ln>
        </p:spPr>
        <p:txBody>
          <a:bodyPr wrap="square" rtlCol="0" anchor="ctr">
            <a:noAutofit/>
          </a:bodyPr>
          <a:lstStyle/>
          <a:p>
            <a:pPr algn="ctr">
              <a:spcAft>
                <a:spcPts val="600"/>
              </a:spcAft>
            </a:pPr>
            <a:r>
              <a:rPr lang="en-US" sz="800">
                <a:solidFill>
                  <a:srgbClr val="FFFFFF"/>
                </a:solidFill>
                <a:hlinkClick r:id="rId10" tooltip="https://gadgetsin.com/belkin-wemo-compact-wifi-smart-plug-supports-alexa-google-assistant-and-apple-homekit.htm">
                  <a:extLst>
                    <a:ext uri="{A12FA001-AC4F-418D-AE19-62706E023703}">
                      <ahyp:hlinkClr xmlns:ahyp="http://schemas.microsoft.com/office/drawing/2018/hyperlinkcolor" xmlns="" val="tx"/>
                    </a:ext>
                  </a:extLst>
                </a:hlinkClick>
              </a:rPr>
              <a:t>This Photo</a:t>
            </a:r>
            <a:r>
              <a:rPr lang="en-US" sz="800">
                <a:solidFill>
                  <a:srgbClr val="FFFFFF"/>
                </a:solidFill>
              </a:rPr>
              <a:t> by Unknown Author is licensed under </a:t>
            </a:r>
            <a:r>
              <a:rPr lang="en-US" sz="800">
                <a:solidFill>
                  <a:srgbClr val="FFFFFF"/>
                </a:solidFill>
                <a:hlinkClick r:id="rId8" tooltip="https://creativecommons.org/licenses/by-nc-sa/3.0/">
                  <a:extLst>
                    <a:ext uri="{A12FA001-AC4F-418D-AE19-62706E023703}">
                      <ahyp:hlinkClr xmlns:ahyp="http://schemas.microsoft.com/office/drawing/2018/hyperlinkcolor" xmlns="" val="tx"/>
                    </a:ext>
                  </a:extLst>
                </a:hlinkClick>
              </a:rPr>
              <a:t>CC BY-SA-NC</a:t>
            </a:r>
            <a:endParaRPr lang="en-US" sz="800">
              <a:solidFill>
                <a:srgbClr val="FFFFFF"/>
              </a:solidFill>
            </a:endParaRPr>
          </a:p>
        </p:txBody>
      </p:sp>
      <p:sp>
        <p:nvSpPr>
          <p:cNvPr id="13" name="Slide Number Placeholder 12">
            <a:extLst>
              <a:ext uri="{FF2B5EF4-FFF2-40B4-BE49-F238E27FC236}">
                <a16:creationId xmlns:a16="http://schemas.microsoft.com/office/drawing/2014/main" id="{551DBA5C-B72B-C3FC-8A2E-4BE5B31673F6}"/>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73483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DE15-C966-5934-F236-FCD7B2D9167F}"/>
              </a:ext>
            </a:extLst>
          </p:cNvPr>
          <p:cNvSpPr>
            <a:spLocks noGrp="1"/>
          </p:cNvSpPr>
          <p:nvPr>
            <p:ph type="title"/>
          </p:nvPr>
        </p:nvSpPr>
        <p:spPr>
          <a:xfrm>
            <a:off x="838200" y="152400"/>
            <a:ext cx="10515600" cy="914400"/>
          </a:xfrm>
        </p:spPr>
        <p:txBody>
          <a:bodyPr anchor="ctr">
            <a:normAutofit/>
          </a:bodyPr>
          <a:lstStyle/>
          <a:p>
            <a:r>
              <a:rPr lang="en-US"/>
              <a:t>Using Mobile Devices</a:t>
            </a:r>
          </a:p>
        </p:txBody>
      </p:sp>
      <p:graphicFrame>
        <p:nvGraphicFramePr>
          <p:cNvPr id="7" name="Content Placeholder 6" descr="Mobile phones have built-in magnifiers, flashlights, and health apps. Apps called medisafe, be my eyes, and seeing AI also help users live more independently.">
            <a:extLst>
              <a:ext uri="{FF2B5EF4-FFF2-40B4-BE49-F238E27FC236}">
                <a16:creationId xmlns:a16="http://schemas.microsoft.com/office/drawing/2014/main" id="{7CC093D3-531D-DEA1-CB11-1C0CA22741A3}"/>
              </a:ext>
            </a:extLst>
          </p:cNvPr>
          <p:cNvGraphicFramePr>
            <a:graphicFrameLocks noGrp="1"/>
          </p:cNvGraphicFramePr>
          <p:nvPr>
            <p:ph idx="1"/>
            <p:extLst>
              <p:ext uri="{D42A27DB-BD31-4B8C-83A1-F6EECF244321}">
                <p14:modId xmlns:p14="http://schemas.microsoft.com/office/powerpoint/2010/main" val="17627977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a:extLst>
              <a:ext uri="{FF2B5EF4-FFF2-40B4-BE49-F238E27FC236}">
                <a16:creationId xmlns:a16="http://schemas.microsoft.com/office/drawing/2014/main" id="{C21B94E1-37E6-AE6F-8C42-D67CACDE142B}"/>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4011757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4753-6F30-4788-BD39-7879ACC32207}"/>
              </a:ext>
            </a:extLst>
          </p:cNvPr>
          <p:cNvSpPr>
            <a:spLocks noGrp="1"/>
          </p:cNvSpPr>
          <p:nvPr>
            <p:ph type="title"/>
          </p:nvPr>
        </p:nvSpPr>
        <p:spPr/>
        <p:txBody>
          <a:bodyPr/>
          <a:lstStyle/>
          <a:p>
            <a:r>
              <a:rPr lang="en-US"/>
              <a:t>Apps</a:t>
            </a:r>
          </a:p>
        </p:txBody>
      </p:sp>
      <p:sp>
        <p:nvSpPr>
          <p:cNvPr id="3" name="Content Placeholder 2">
            <a:extLst>
              <a:ext uri="{FF2B5EF4-FFF2-40B4-BE49-F238E27FC236}">
                <a16:creationId xmlns:a16="http://schemas.microsoft.com/office/drawing/2014/main" id="{B5D716AD-01A9-4A16-B81F-7B5B6F768A34}"/>
              </a:ext>
            </a:extLst>
          </p:cNvPr>
          <p:cNvSpPr>
            <a:spLocks noGrp="1"/>
          </p:cNvSpPr>
          <p:nvPr>
            <p:ph idx="1"/>
          </p:nvPr>
        </p:nvSpPr>
        <p:spPr/>
        <p:txBody>
          <a:bodyPr/>
          <a:lstStyle/>
          <a:p>
            <a:r>
              <a:rPr lang="en-US"/>
              <a:t>Bridging Apps - </a:t>
            </a:r>
            <a:r>
              <a:rPr lang="en-US">
                <a:hlinkClick r:id="rId3"/>
              </a:rPr>
              <a:t>https://bridgingapps.org/</a:t>
            </a:r>
            <a:endParaRPr lang="en-US"/>
          </a:p>
          <a:p>
            <a:r>
              <a:rPr lang="en-US"/>
              <a:t>Tech Owl- </a:t>
            </a:r>
            <a:r>
              <a:rPr lang="en-US">
                <a:hlinkClick r:id="rId4"/>
              </a:rPr>
              <a:t>https://techowlpa.org/apps-for-our-whole-lives/</a:t>
            </a:r>
            <a:r>
              <a:rPr lang="en-US"/>
              <a:t> </a:t>
            </a:r>
          </a:p>
          <a:p>
            <a:r>
              <a:rPr lang="en-US"/>
              <a:t>Call Scotland- </a:t>
            </a:r>
            <a:r>
              <a:rPr lang="en-US">
                <a:hlinkClick r:id="rId5"/>
              </a:rPr>
              <a:t>https://www.callscotland.org.uk/home/</a:t>
            </a:r>
            <a:r>
              <a:rPr lang="en-US"/>
              <a:t> </a:t>
            </a:r>
          </a:p>
          <a:p>
            <a:r>
              <a:rPr lang="en-US" err="1"/>
              <a:t>CareNextion</a:t>
            </a:r>
            <a:r>
              <a:rPr lang="en-US"/>
              <a:t> - </a:t>
            </a:r>
            <a:r>
              <a:rPr lang="en-US">
                <a:hlinkClick r:id="rId6"/>
              </a:rPr>
              <a:t>https://carenextion.org/</a:t>
            </a:r>
            <a:r>
              <a:rPr lang="en-US"/>
              <a:t> </a:t>
            </a:r>
          </a:p>
          <a:p>
            <a:r>
              <a:rPr lang="en-US"/>
              <a:t>Razz Mobility* - </a:t>
            </a:r>
            <a:r>
              <a:rPr lang="en-US">
                <a:hlinkClick r:id="rId7"/>
              </a:rPr>
              <a:t>https://www.razmobility.com/</a:t>
            </a:r>
            <a:r>
              <a:rPr lang="en-US"/>
              <a:t> </a:t>
            </a:r>
          </a:p>
          <a:p>
            <a:r>
              <a:rPr lang="en-US" err="1"/>
              <a:t>Teltex</a:t>
            </a:r>
            <a:r>
              <a:rPr lang="en-US"/>
              <a:t>* - </a:t>
            </a:r>
            <a:r>
              <a:rPr lang="en-US">
                <a:hlinkClick r:id="rId8"/>
              </a:rPr>
              <a:t>https://www.iaccessibility.com/apps/</a:t>
            </a:r>
            <a:r>
              <a:rPr lang="en-US"/>
              <a:t> </a:t>
            </a:r>
          </a:p>
          <a:p>
            <a:pPr marL="0" indent="0">
              <a:buNone/>
            </a:pPr>
            <a:endParaRPr lang="en-US"/>
          </a:p>
          <a:p>
            <a:endParaRPr lang="en-US"/>
          </a:p>
          <a:p>
            <a:pPr marL="457200" lvl="1" indent="0">
              <a:buNone/>
            </a:pPr>
            <a:endParaRPr lang="en-US"/>
          </a:p>
        </p:txBody>
      </p:sp>
      <p:pic>
        <p:nvPicPr>
          <p:cNvPr id="8" name="Picture 7">
            <a:extLst>
              <a:ext uri="{FF2B5EF4-FFF2-40B4-BE49-F238E27FC236}">
                <a16:creationId xmlns:a16="http://schemas.microsoft.com/office/drawing/2014/main" id="{5396552A-5D44-4D6B-A6A3-6A6125334082}"/>
              </a:ext>
              <a:ext uri="{C183D7F6-B498-43B3-948B-1728B52AA6E4}">
                <adec:decorative xmlns:adec="http://schemas.microsoft.com/office/drawing/2017/decorative" xmlns=""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700" y="1747015"/>
            <a:ext cx="1674509" cy="1681985"/>
          </a:xfrm>
          <a:prstGeom prst="rect">
            <a:avLst/>
          </a:prstGeom>
        </p:spPr>
      </p:pic>
      <p:pic>
        <p:nvPicPr>
          <p:cNvPr id="10" name="Picture 9">
            <a:extLst>
              <a:ext uri="{FF2B5EF4-FFF2-40B4-BE49-F238E27FC236}">
                <a16:creationId xmlns:a16="http://schemas.microsoft.com/office/drawing/2014/main" id="{4BABA194-3BD0-4F8D-8135-E4F62B490D41}"/>
              </a:ext>
              <a:ext uri="{C183D7F6-B498-43B3-948B-1728B52AA6E4}">
                <adec:decorative xmlns:adec="http://schemas.microsoft.com/office/drawing/2017/decorative" xmlns=""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9506" y="5110985"/>
            <a:ext cx="4383112" cy="873130"/>
          </a:xfrm>
          <a:prstGeom prst="rect">
            <a:avLst/>
          </a:prstGeom>
        </p:spPr>
      </p:pic>
      <p:pic>
        <p:nvPicPr>
          <p:cNvPr id="12" name="Picture 11">
            <a:extLst>
              <a:ext uri="{FF2B5EF4-FFF2-40B4-BE49-F238E27FC236}">
                <a16:creationId xmlns:a16="http://schemas.microsoft.com/office/drawing/2014/main" id="{FB3E0502-BCEE-4301-83CC-4B4FDDCFF156}"/>
              </a:ext>
              <a:ext uri="{C183D7F6-B498-43B3-948B-1728B52AA6E4}">
                <adec:decorative xmlns:adec="http://schemas.microsoft.com/office/drawing/2017/decorative" xmlns=""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72911" y="2954509"/>
            <a:ext cx="2309411" cy="2309411"/>
          </a:xfrm>
          <a:prstGeom prst="rect">
            <a:avLst/>
          </a:prstGeom>
        </p:spPr>
      </p:pic>
      <p:sp>
        <p:nvSpPr>
          <p:cNvPr id="13" name="Slide Number Placeholder 12">
            <a:extLst>
              <a:ext uri="{FF2B5EF4-FFF2-40B4-BE49-F238E27FC236}">
                <a16:creationId xmlns:a16="http://schemas.microsoft.com/office/drawing/2014/main" id="{7305FB90-EBCB-6406-F0DB-C106DD2A8B48}"/>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199443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AF9382-FE2D-1AAC-2281-1BB1F5CEE43D}"/>
              </a:ext>
            </a:extLst>
          </p:cNvPr>
          <p:cNvSpPr>
            <a:spLocks noGrp="1"/>
          </p:cNvSpPr>
          <p:nvPr>
            <p:ph type="title"/>
          </p:nvPr>
        </p:nvSpPr>
        <p:spPr>
          <a:xfrm>
            <a:off x="838200" y="152400"/>
            <a:ext cx="10515600" cy="914400"/>
          </a:xfrm>
        </p:spPr>
        <p:txBody>
          <a:bodyPr anchor="ctr">
            <a:normAutofit/>
          </a:bodyPr>
          <a:lstStyle/>
          <a:p>
            <a:r>
              <a:rPr lang="en-US"/>
              <a:t>Seeing AI (iOS only)</a:t>
            </a:r>
          </a:p>
        </p:txBody>
      </p:sp>
      <p:graphicFrame>
        <p:nvGraphicFramePr>
          <p:cNvPr id="19" name="Content Placeholder 1" descr="List of seeing AI features including Short Text, Documents, Products, Person, Scene, Currency, Light, Color, and Handwriting.">
            <a:extLst>
              <a:ext uri="{FF2B5EF4-FFF2-40B4-BE49-F238E27FC236}">
                <a16:creationId xmlns:a16="http://schemas.microsoft.com/office/drawing/2014/main" id="{49993000-AC35-6DCF-852E-F65FE3D9F085}"/>
              </a:ext>
            </a:extLst>
          </p:cNvPr>
          <p:cNvGraphicFramePr>
            <a:graphicFrameLocks noGrp="1"/>
          </p:cNvGraphicFramePr>
          <p:nvPr>
            <p:ph idx="1"/>
            <p:extLst>
              <p:ext uri="{D42A27DB-BD31-4B8C-83A1-F6EECF244321}">
                <p14:modId xmlns:p14="http://schemas.microsoft.com/office/powerpoint/2010/main" val="2928206602"/>
              </p:ext>
            </p:extLst>
          </p:nvPr>
        </p:nvGraphicFramePr>
        <p:xfrm>
          <a:off x="1082842" y="1825625"/>
          <a:ext cx="10026316" cy="4009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Slide Number Placeholder 10">
            <a:extLst>
              <a:ext uri="{FF2B5EF4-FFF2-40B4-BE49-F238E27FC236}">
                <a16:creationId xmlns:a16="http://schemas.microsoft.com/office/drawing/2014/main" id="{025DF491-3633-4D02-1894-BE517C402DDD}"/>
              </a:ext>
            </a:extLst>
          </p:cNvPr>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91209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AF9382-FE2D-1AAC-2281-1BB1F5CEE43D}"/>
              </a:ext>
            </a:extLst>
          </p:cNvPr>
          <p:cNvSpPr>
            <a:spLocks noGrp="1"/>
          </p:cNvSpPr>
          <p:nvPr>
            <p:ph type="title"/>
          </p:nvPr>
        </p:nvSpPr>
        <p:spPr>
          <a:xfrm>
            <a:off x="838200" y="152400"/>
            <a:ext cx="10515600" cy="914400"/>
          </a:xfrm>
        </p:spPr>
        <p:txBody>
          <a:bodyPr anchor="ctr">
            <a:normAutofit/>
          </a:bodyPr>
          <a:lstStyle/>
          <a:p>
            <a:r>
              <a:rPr lang="en-US"/>
              <a:t>Remote Support Technology</a:t>
            </a:r>
          </a:p>
        </p:txBody>
      </p:sp>
      <p:pic>
        <p:nvPicPr>
          <p:cNvPr id="9" name="Content Placeholder 8" descr="A close-up of a light bulb&#10;&#10;Description automatically generated with low confidence">
            <a:extLst>
              <a:ext uri="{FF2B5EF4-FFF2-40B4-BE49-F238E27FC236}">
                <a16:creationId xmlns:a16="http://schemas.microsoft.com/office/drawing/2014/main" id="{F3334149-B2D0-D580-90CD-792C3B9B8DDC}"/>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580" r="41419" b="-2"/>
          <a:stretch/>
        </p:blipFill>
        <p:spPr>
          <a:xfrm>
            <a:off x="9325068" y="2067624"/>
            <a:ext cx="2094842" cy="2094842"/>
          </a:xfrm>
          <a:noFill/>
        </p:spPr>
      </p:pic>
      <p:sp>
        <p:nvSpPr>
          <p:cNvPr id="60" name="Text Placeholder 3">
            <a:extLst>
              <a:ext uri="{FF2B5EF4-FFF2-40B4-BE49-F238E27FC236}">
                <a16:creationId xmlns:a16="http://schemas.microsoft.com/office/drawing/2014/main" id="{2AD1EBBA-00DB-FF8F-38C3-DE21203147EF}"/>
              </a:ext>
            </a:extLst>
          </p:cNvPr>
          <p:cNvSpPr>
            <a:spLocks noGrp="1"/>
          </p:cNvSpPr>
          <p:nvPr>
            <p:ph type="body" sz="quarter" idx="15"/>
          </p:nvPr>
        </p:nvSpPr>
        <p:spPr>
          <a:xfrm>
            <a:off x="581719" y="4345147"/>
            <a:ext cx="2542477" cy="723900"/>
          </a:xfrm>
        </p:spPr>
        <p:txBody>
          <a:bodyPr>
            <a:noAutofit/>
          </a:bodyPr>
          <a:lstStyle/>
          <a:p>
            <a:r>
              <a:rPr lang="en-US" sz="2400" b="1">
                <a:solidFill>
                  <a:srgbClr val="003865"/>
                </a:solidFill>
              </a:rPr>
              <a:t>Video Calling System</a:t>
            </a:r>
          </a:p>
        </p:txBody>
      </p:sp>
      <p:pic>
        <p:nvPicPr>
          <p:cNvPr id="17" name="Picture Placeholder 16" descr="A picture containing wall, indoor&#10;&#10;Description automatically generated">
            <a:extLst>
              <a:ext uri="{FF2B5EF4-FFF2-40B4-BE49-F238E27FC236}">
                <a16:creationId xmlns:a16="http://schemas.microsoft.com/office/drawing/2014/main" id="{09E59F83-6F17-AEFE-2C05-4FCC566115F9}"/>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r="3071" b="1"/>
          <a:stretch/>
        </p:blipFill>
        <p:spPr>
          <a:xfrm>
            <a:off x="3646176" y="1967573"/>
            <a:ext cx="2094842" cy="2094842"/>
          </a:xfrm>
          <a:noFill/>
        </p:spPr>
      </p:pic>
      <p:sp>
        <p:nvSpPr>
          <p:cNvPr id="62" name="Text Placeholder 5">
            <a:extLst>
              <a:ext uri="{FF2B5EF4-FFF2-40B4-BE49-F238E27FC236}">
                <a16:creationId xmlns:a16="http://schemas.microsoft.com/office/drawing/2014/main" id="{2842DA5F-2B76-46ED-98CA-80FEF2F40F24}"/>
              </a:ext>
            </a:extLst>
          </p:cNvPr>
          <p:cNvSpPr>
            <a:spLocks noGrp="1"/>
          </p:cNvSpPr>
          <p:nvPr>
            <p:ph type="body" sz="quarter" idx="17"/>
          </p:nvPr>
        </p:nvSpPr>
        <p:spPr>
          <a:xfrm>
            <a:off x="3421563" y="4345147"/>
            <a:ext cx="2542477" cy="723900"/>
          </a:xfrm>
        </p:spPr>
        <p:txBody>
          <a:bodyPr>
            <a:normAutofit/>
          </a:bodyPr>
          <a:lstStyle/>
          <a:p>
            <a:r>
              <a:rPr lang="en-US" sz="2400" b="1">
                <a:solidFill>
                  <a:srgbClr val="003865"/>
                </a:solidFill>
              </a:rPr>
              <a:t>Door Sensor</a:t>
            </a:r>
          </a:p>
        </p:txBody>
      </p:sp>
      <p:pic>
        <p:nvPicPr>
          <p:cNvPr id="10" name="Picture Placeholder 9" descr="A picture containing indoor, drinking&#10;&#10;Description automatically generated">
            <a:extLst>
              <a:ext uri="{FF2B5EF4-FFF2-40B4-BE49-F238E27FC236}">
                <a16:creationId xmlns:a16="http://schemas.microsoft.com/office/drawing/2014/main" id="{1D546421-EEEB-68B5-FD30-235463E0F989}"/>
              </a:ext>
            </a:extLst>
          </p:cNvPr>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l="38848" r="5670"/>
          <a:stretch/>
        </p:blipFill>
        <p:spPr>
          <a:xfrm>
            <a:off x="805536" y="1967573"/>
            <a:ext cx="2094842" cy="2094842"/>
          </a:xfrm>
          <a:noFill/>
        </p:spPr>
      </p:pic>
      <p:sp>
        <p:nvSpPr>
          <p:cNvPr id="64" name="Text Placeholder 7">
            <a:extLst>
              <a:ext uri="{FF2B5EF4-FFF2-40B4-BE49-F238E27FC236}">
                <a16:creationId xmlns:a16="http://schemas.microsoft.com/office/drawing/2014/main" id="{C43E8ACB-9107-DB1A-C2FA-AD4A2F3C7844}"/>
              </a:ext>
            </a:extLst>
          </p:cNvPr>
          <p:cNvSpPr>
            <a:spLocks noGrp="1"/>
          </p:cNvSpPr>
          <p:nvPr>
            <p:ph type="body" sz="quarter" idx="19"/>
          </p:nvPr>
        </p:nvSpPr>
        <p:spPr>
          <a:xfrm>
            <a:off x="6261407" y="4345147"/>
            <a:ext cx="2542477" cy="723900"/>
          </a:xfrm>
        </p:spPr>
        <p:txBody>
          <a:bodyPr>
            <a:normAutofit/>
          </a:bodyPr>
          <a:lstStyle/>
          <a:p>
            <a:r>
              <a:rPr lang="en-US" sz="2400" b="1">
                <a:solidFill>
                  <a:srgbClr val="003865"/>
                </a:solidFill>
              </a:rPr>
              <a:t>Motion Sensor</a:t>
            </a:r>
          </a:p>
        </p:txBody>
      </p:sp>
      <p:pic>
        <p:nvPicPr>
          <p:cNvPr id="14" name="Picture Placeholder 13" descr="A picture containing lamp, light, bright&#10;&#10;Description automatically generated">
            <a:extLst>
              <a:ext uri="{FF2B5EF4-FFF2-40B4-BE49-F238E27FC236}">
                <a16:creationId xmlns:a16="http://schemas.microsoft.com/office/drawing/2014/main" id="{87BE6720-D600-50EA-745C-2D63C0FC7B79}"/>
              </a:ext>
            </a:extLst>
          </p:cNvPr>
          <p:cNvPicPr>
            <a:picLocks noGrp="1" noChangeAspect="1"/>
          </p:cNvPicPr>
          <p:nvPr>
            <p:ph type="pic" sz="quarter" idx="20"/>
          </p:nvPr>
        </p:nvPicPr>
        <p:blipFill rotWithShape="1">
          <a:blip r:embed="rId7">
            <a:extLst>
              <a:ext uri="{28A0092B-C50C-407E-A947-70E740481C1C}">
                <a14:useLocalDpi xmlns:a14="http://schemas.microsoft.com/office/drawing/2010/main" val="0"/>
              </a:ext>
            </a:extLst>
          </a:blip>
          <a:srcRect r="-4" b="-4"/>
          <a:stretch/>
        </p:blipFill>
        <p:spPr>
          <a:xfrm>
            <a:off x="6486087" y="1966915"/>
            <a:ext cx="2093912" cy="2095500"/>
          </a:xfrm>
          <a:noFill/>
        </p:spPr>
      </p:pic>
      <p:sp>
        <p:nvSpPr>
          <p:cNvPr id="66" name="Text Placeholder 9">
            <a:extLst>
              <a:ext uri="{FF2B5EF4-FFF2-40B4-BE49-F238E27FC236}">
                <a16:creationId xmlns:a16="http://schemas.microsoft.com/office/drawing/2014/main" id="{3597A709-D3F8-E304-524B-15B4941E43B4}"/>
              </a:ext>
            </a:extLst>
          </p:cNvPr>
          <p:cNvSpPr>
            <a:spLocks noGrp="1"/>
          </p:cNvSpPr>
          <p:nvPr>
            <p:ph type="body" sz="quarter" idx="21"/>
          </p:nvPr>
        </p:nvSpPr>
        <p:spPr>
          <a:xfrm>
            <a:off x="9101251" y="4341161"/>
            <a:ext cx="2542477" cy="723900"/>
          </a:xfrm>
        </p:spPr>
        <p:txBody>
          <a:bodyPr>
            <a:normAutofit/>
          </a:bodyPr>
          <a:lstStyle/>
          <a:p>
            <a:r>
              <a:rPr lang="en-US" sz="2400" b="1">
                <a:solidFill>
                  <a:srgbClr val="003865"/>
                </a:solidFill>
              </a:rPr>
              <a:t>Video Camera</a:t>
            </a:r>
          </a:p>
        </p:txBody>
      </p:sp>
      <p:sp>
        <p:nvSpPr>
          <p:cNvPr id="11" name="Slide Number Placeholder 10">
            <a:extLst>
              <a:ext uri="{FF2B5EF4-FFF2-40B4-BE49-F238E27FC236}">
                <a16:creationId xmlns:a16="http://schemas.microsoft.com/office/drawing/2014/main" id="{025DF491-3633-4D02-1894-BE517C402DDD}"/>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25</a:t>
            </a:fld>
            <a:endParaRPr lang="en-US"/>
          </a:p>
        </p:txBody>
      </p:sp>
    </p:spTree>
    <p:extLst>
      <p:ext uri="{BB962C8B-B14F-4D97-AF65-F5344CB8AC3E}">
        <p14:creationId xmlns:p14="http://schemas.microsoft.com/office/powerpoint/2010/main" val="77628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AF9382-FE2D-1AAC-2281-1BB1F5CEE43D}"/>
              </a:ext>
            </a:extLst>
          </p:cNvPr>
          <p:cNvSpPr>
            <a:spLocks noGrp="1"/>
          </p:cNvSpPr>
          <p:nvPr>
            <p:ph type="title"/>
          </p:nvPr>
        </p:nvSpPr>
        <p:spPr>
          <a:xfrm>
            <a:off x="838200" y="152400"/>
            <a:ext cx="10515600" cy="914400"/>
          </a:xfrm>
        </p:spPr>
        <p:txBody>
          <a:bodyPr anchor="ctr">
            <a:normAutofit/>
          </a:bodyPr>
          <a:lstStyle/>
          <a:p>
            <a:r>
              <a:rPr lang="en-US"/>
              <a:t>Remote Support Technology</a:t>
            </a:r>
          </a:p>
        </p:txBody>
      </p:sp>
      <p:pic>
        <p:nvPicPr>
          <p:cNvPr id="12" name="Content Placeholder 11" descr="A picture containing text&#10;&#10;Description automatically generated">
            <a:extLst>
              <a:ext uri="{FF2B5EF4-FFF2-40B4-BE49-F238E27FC236}">
                <a16:creationId xmlns:a16="http://schemas.microsoft.com/office/drawing/2014/main" id="{EDD0D6C0-A24C-CA25-1733-D1F0B2E55864}"/>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33453" b="-2"/>
          <a:stretch/>
        </p:blipFill>
        <p:spPr>
          <a:xfrm>
            <a:off x="1251905" y="1996225"/>
            <a:ext cx="2094842" cy="2094842"/>
          </a:xfrm>
          <a:noFill/>
        </p:spPr>
      </p:pic>
      <p:sp>
        <p:nvSpPr>
          <p:cNvPr id="38" name="Text Placeholder 3">
            <a:extLst>
              <a:ext uri="{FF2B5EF4-FFF2-40B4-BE49-F238E27FC236}">
                <a16:creationId xmlns:a16="http://schemas.microsoft.com/office/drawing/2014/main" id="{DB9BB37F-6D12-B363-2C6A-B9EFC0E23145}"/>
              </a:ext>
            </a:extLst>
          </p:cNvPr>
          <p:cNvSpPr>
            <a:spLocks noGrp="1"/>
          </p:cNvSpPr>
          <p:nvPr>
            <p:ph type="body" sz="quarter" idx="15"/>
          </p:nvPr>
        </p:nvSpPr>
        <p:spPr>
          <a:xfrm>
            <a:off x="1027292" y="4359473"/>
            <a:ext cx="2542477" cy="723900"/>
          </a:xfrm>
        </p:spPr>
        <p:txBody>
          <a:bodyPr>
            <a:normAutofit/>
          </a:bodyPr>
          <a:lstStyle/>
          <a:p>
            <a:r>
              <a:rPr lang="en-US" sz="2400" b="1">
                <a:solidFill>
                  <a:srgbClr val="003865"/>
                </a:solidFill>
              </a:rPr>
              <a:t>Push Button</a:t>
            </a:r>
          </a:p>
        </p:txBody>
      </p:sp>
      <p:pic>
        <p:nvPicPr>
          <p:cNvPr id="9" name="Content Placeholder 8">
            <a:extLst>
              <a:ext uri="{FF2B5EF4-FFF2-40B4-BE49-F238E27FC236}">
                <a16:creationId xmlns:a16="http://schemas.microsoft.com/office/drawing/2014/main" id="{F3334149-B2D0-D580-90CD-792C3B9B8DDC}"/>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6788" r="16788"/>
          <a:stretch/>
        </p:blipFill>
        <p:spPr>
          <a:xfrm>
            <a:off x="5047012" y="1996225"/>
            <a:ext cx="2094842" cy="2094842"/>
          </a:xfrm>
          <a:noFill/>
        </p:spPr>
      </p:pic>
      <p:sp>
        <p:nvSpPr>
          <p:cNvPr id="40" name="Text Placeholder 5">
            <a:extLst>
              <a:ext uri="{FF2B5EF4-FFF2-40B4-BE49-F238E27FC236}">
                <a16:creationId xmlns:a16="http://schemas.microsoft.com/office/drawing/2014/main" id="{00746044-2ADF-9750-6D08-D2D4071E0633}"/>
              </a:ext>
            </a:extLst>
          </p:cNvPr>
          <p:cNvSpPr>
            <a:spLocks noGrp="1"/>
          </p:cNvSpPr>
          <p:nvPr>
            <p:ph type="body" sz="quarter" idx="17"/>
          </p:nvPr>
        </p:nvSpPr>
        <p:spPr>
          <a:xfrm>
            <a:off x="4822399" y="4373799"/>
            <a:ext cx="2542477" cy="723900"/>
          </a:xfrm>
        </p:spPr>
        <p:txBody>
          <a:bodyPr>
            <a:normAutofit/>
          </a:bodyPr>
          <a:lstStyle/>
          <a:p>
            <a:r>
              <a:rPr lang="en-US" sz="2400" b="1">
                <a:solidFill>
                  <a:srgbClr val="003865"/>
                </a:solidFill>
              </a:rPr>
              <a:t>Window Sensor</a:t>
            </a:r>
          </a:p>
        </p:txBody>
      </p:sp>
      <p:pic>
        <p:nvPicPr>
          <p:cNvPr id="6" name="Content Placeholder 5" descr="A picture containing text&#10;&#10;Description automatically generated">
            <a:extLst>
              <a:ext uri="{FF2B5EF4-FFF2-40B4-BE49-F238E27FC236}">
                <a16:creationId xmlns:a16="http://schemas.microsoft.com/office/drawing/2014/main" id="{CBE328E7-ECB9-E46B-BB40-5371A639E1DF}"/>
              </a:ext>
            </a:extLst>
          </p:cNvPr>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l="12467" r="31531" b="-2"/>
          <a:stretch/>
        </p:blipFill>
        <p:spPr>
          <a:xfrm>
            <a:off x="8843711" y="1981899"/>
            <a:ext cx="2094842" cy="2094842"/>
          </a:xfrm>
          <a:noFill/>
        </p:spPr>
      </p:pic>
      <p:sp>
        <p:nvSpPr>
          <p:cNvPr id="42" name="Text Placeholder 7">
            <a:extLst>
              <a:ext uri="{FF2B5EF4-FFF2-40B4-BE49-F238E27FC236}">
                <a16:creationId xmlns:a16="http://schemas.microsoft.com/office/drawing/2014/main" id="{52099036-8899-B4D5-7C3F-16A7F24A4878}"/>
              </a:ext>
            </a:extLst>
          </p:cNvPr>
          <p:cNvSpPr>
            <a:spLocks noGrp="1"/>
          </p:cNvSpPr>
          <p:nvPr>
            <p:ph type="body" sz="quarter" idx="19"/>
          </p:nvPr>
        </p:nvSpPr>
        <p:spPr>
          <a:xfrm>
            <a:off x="8619098" y="4359473"/>
            <a:ext cx="2542477" cy="723900"/>
          </a:xfrm>
        </p:spPr>
        <p:txBody>
          <a:bodyPr>
            <a:normAutofit/>
          </a:bodyPr>
          <a:lstStyle/>
          <a:p>
            <a:r>
              <a:rPr lang="en-US" sz="2400" b="1">
                <a:solidFill>
                  <a:srgbClr val="003865"/>
                </a:solidFill>
              </a:rPr>
              <a:t>Pressure Sensor</a:t>
            </a:r>
          </a:p>
        </p:txBody>
      </p:sp>
      <p:sp>
        <p:nvSpPr>
          <p:cNvPr id="11" name="Slide Number Placeholder 10">
            <a:extLst>
              <a:ext uri="{FF2B5EF4-FFF2-40B4-BE49-F238E27FC236}">
                <a16:creationId xmlns:a16="http://schemas.microsoft.com/office/drawing/2014/main" id="{025DF491-3633-4D02-1894-BE517C402DDD}"/>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26</a:t>
            </a:fld>
            <a:endParaRPr lang="en-US"/>
          </a:p>
        </p:txBody>
      </p:sp>
    </p:spTree>
    <p:extLst>
      <p:ext uri="{BB962C8B-B14F-4D97-AF65-F5344CB8AC3E}">
        <p14:creationId xmlns:p14="http://schemas.microsoft.com/office/powerpoint/2010/main" val="721725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AF9382-FE2D-1AAC-2281-1BB1F5CEE43D}"/>
              </a:ext>
            </a:extLst>
          </p:cNvPr>
          <p:cNvSpPr>
            <a:spLocks noGrp="1"/>
          </p:cNvSpPr>
          <p:nvPr>
            <p:ph type="title"/>
          </p:nvPr>
        </p:nvSpPr>
        <p:spPr>
          <a:xfrm>
            <a:off x="838200" y="152400"/>
            <a:ext cx="10515600" cy="914400"/>
          </a:xfrm>
        </p:spPr>
        <p:txBody>
          <a:bodyPr anchor="ctr">
            <a:normAutofit/>
          </a:bodyPr>
          <a:lstStyle/>
          <a:p>
            <a:r>
              <a:rPr lang="en-US"/>
              <a:t>Remote Support Example</a:t>
            </a:r>
          </a:p>
        </p:txBody>
      </p:sp>
      <p:sp>
        <p:nvSpPr>
          <p:cNvPr id="11" name="Slide Number Placeholder 10">
            <a:extLst>
              <a:ext uri="{FF2B5EF4-FFF2-40B4-BE49-F238E27FC236}">
                <a16:creationId xmlns:a16="http://schemas.microsoft.com/office/drawing/2014/main" id="{025DF491-3633-4D02-1894-BE517C402DDD}"/>
              </a:ext>
            </a:extLst>
          </p:cNvPr>
          <p:cNvSpPr>
            <a:spLocks noGrp="1"/>
          </p:cNvSpPr>
          <p:nvPr>
            <p:ph type="sldNum" sz="quarter" idx="12"/>
          </p:nvPr>
        </p:nvSpPr>
        <p:spPr/>
        <p:txBody>
          <a:bodyPr/>
          <a:lstStyle/>
          <a:p>
            <a:fld id="{48F63A3B-78C7-47BE-AE5E-E10140E04643}" type="slidenum">
              <a:rPr lang="en-US" smtClean="0"/>
              <a:t>27</a:t>
            </a:fld>
            <a:endParaRPr lang="en-US"/>
          </a:p>
        </p:txBody>
      </p:sp>
      <p:pic>
        <p:nvPicPr>
          <p:cNvPr id="4" name="ARRM-Winona Case Study-final.mp4">
            <a:hlinkClick r:id="" action="ppaction://media"/>
            <a:extLst>
              <a:ext uri="{FF2B5EF4-FFF2-40B4-BE49-F238E27FC236}">
                <a16:creationId xmlns:a16="http://schemas.microsoft.com/office/drawing/2014/main" id="{36100E09-7576-952C-69FF-FF2F6B59FF03}"/>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373981" y="1393449"/>
            <a:ext cx="9444038" cy="5312151"/>
          </a:xfrm>
        </p:spPr>
      </p:pic>
    </p:spTree>
    <p:extLst>
      <p:ext uri="{BB962C8B-B14F-4D97-AF65-F5344CB8AC3E}">
        <p14:creationId xmlns:p14="http://schemas.microsoft.com/office/powerpoint/2010/main" val="414764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2526FF-3656-41D9-A723-8D57CAA724EA}"/>
              </a:ext>
            </a:extLst>
          </p:cNvPr>
          <p:cNvSpPr>
            <a:spLocks noGrp="1"/>
          </p:cNvSpPr>
          <p:nvPr>
            <p:ph type="title"/>
          </p:nvPr>
        </p:nvSpPr>
        <p:spPr/>
        <p:txBody>
          <a:bodyPr/>
          <a:lstStyle/>
          <a:p>
            <a:r>
              <a:rPr lang="en-US"/>
              <a:t>Minnesota STAR Program</a:t>
            </a:r>
          </a:p>
        </p:txBody>
      </p:sp>
      <p:sp>
        <p:nvSpPr>
          <p:cNvPr id="6" name="Content Placeholder 5">
            <a:extLst>
              <a:ext uri="{FF2B5EF4-FFF2-40B4-BE49-F238E27FC236}">
                <a16:creationId xmlns:a16="http://schemas.microsoft.com/office/drawing/2014/main" id="{1EF255E3-3857-4F9B-AFD2-C490B942FF69}"/>
              </a:ext>
            </a:extLst>
          </p:cNvPr>
          <p:cNvSpPr>
            <a:spLocks noGrp="1"/>
          </p:cNvSpPr>
          <p:nvPr>
            <p:ph idx="1"/>
          </p:nvPr>
        </p:nvSpPr>
        <p:spPr>
          <a:xfrm>
            <a:off x="278483" y="2005011"/>
            <a:ext cx="10515600" cy="4351338"/>
          </a:xfrm>
        </p:spPr>
        <p:txBody>
          <a:bodyPr>
            <a:normAutofit/>
          </a:bodyPr>
          <a:lstStyle/>
          <a:p>
            <a:r>
              <a:rPr lang="en-US" sz="2800"/>
              <a:t>System of Technology to Achieve Results (STAR)</a:t>
            </a:r>
          </a:p>
          <a:p>
            <a:r>
              <a:rPr lang="en-US" sz="2800"/>
              <a:t>Minnesota’s federally funded Assistive Technology Act Program</a:t>
            </a:r>
          </a:p>
          <a:p>
            <a:r>
              <a:rPr lang="en-US" sz="2800"/>
              <a:t>Housed within the MN Department of Administration</a:t>
            </a:r>
          </a:p>
          <a:p>
            <a:r>
              <a:rPr lang="en-US" sz="2800"/>
              <a:t>Providing services to ALL MINNESOTANS</a:t>
            </a:r>
          </a:p>
          <a:p>
            <a:pPr lvl="1"/>
            <a:r>
              <a:rPr lang="en-US" sz="2400"/>
              <a:t>No proof of disability required.</a:t>
            </a:r>
          </a:p>
          <a:p>
            <a:pPr lvl="1"/>
            <a:r>
              <a:rPr lang="en-US" sz="2400"/>
              <a:t>There is no cost for the STAR Program services</a:t>
            </a:r>
            <a:endParaRPr lang="en-US" sz="2800"/>
          </a:p>
          <a:p>
            <a:pPr lvl="1"/>
            <a:endParaRPr lang="en-US" sz="2400"/>
          </a:p>
        </p:txBody>
      </p:sp>
      <p:pic>
        <p:nvPicPr>
          <p:cNvPr id="7" name="Picture 6">
            <a:extLst>
              <a:ext uri="{FF2B5EF4-FFF2-40B4-BE49-F238E27FC236}">
                <a16:creationId xmlns:a16="http://schemas.microsoft.com/office/drawing/2014/main" id="{3FF6AA84-AB6E-4396-B301-927A48F3712B}"/>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958" y="4232687"/>
            <a:ext cx="4925913" cy="1623235"/>
          </a:xfrm>
          <a:prstGeom prst="rect">
            <a:avLst/>
          </a:prstGeom>
        </p:spPr>
      </p:pic>
      <p:sp>
        <p:nvSpPr>
          <p:cNvPr id="11" name="Slide Number Placeholder 10">
            <a:extLst>
              <a:ext uri="{FF2B5EF4-FFF2-40B4-BE49-F238E27FC236}">
                <a16:creationId xmlns:a16="http://schemas.microsoft.com/office/drawing/2014/main" id="{31080505-9590-C6F7-CD2E-248278D67CD9}"/>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98835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2329-14B5-41F6-9D88-855E8F196A87}"/>
              </a:ext>
            </a:extLst>
          </p:cNvPr>
          <p:cNvSpPr>
            <a:spLocks noGrp="1"/>
          </p:cNvSpPr>
          <p:nvPr>
            <p:ph type="title"/>
          </p:nvPr>
        </p:nvSpPr>
        <p:spPr/>
        <p:txBody>
          <a:bodyPr>
            <a:normAutofit/>
          </a:bodyPr>
          <a:lstStyle/>
          <a:p>
            <a:r>
              <a:rPr lang="en-US"/>
              <a:t>Minnesota STAR Program Services</a:t>
            </a:r>
          </a:p>
        </p:txBody>
      </p:sp>
      <p:sp>
        <p:nvSpPr>
          <p:cNvPr id="3" name="Content Placeholder 2">
            <a:extLst>
              <a:ext uri="{FF2B5EF4-FFF2-40B4-BE49-F238E27FC236}">
                <a16:creationId xmlns:a16="http://schemas.microsoft.com/office/drawing/2014/main" id="{F2A81233-9426-47F9-9207-B3942D2473FB}"/>
              </a:ext>
            </a:extLst>
          </p:cNvPr>
          <p:cNvSpPr>
            <a:spLocks noGrp="1"/>
          </p:cNvSpPr>
          <p:nvPr>
            <p:ph sz="half" idx="1"/>
          </p:nvPr>
        </p:nvSpPr>
        <p:spPr>
          <a:xfrm>
            <a:off x="838200" y="1797876"/>
            <a:ext cx="5587647" cy="4434217"/>
          </a:xfrm>
        </p:spPr>
        <p:txBody>
          <a:bodyPr>
            <a:normAutofit/>
          </a:bodyPr>
          <a:lstStyle/>
          <a:p>
            <a:r>
              <a:rPr lang="en-US" sz="2800"/>
              <a:t>Device Demonstrations</a:t>
            </a:r>
          </a:p>
          <a:p>
            <a:r>
              <a:rPr lang="en-US" sz="2800"/>
              <a:t>Device Equipment Loans</a:t>
            </a:r>
          </a:p>
          <a:p>
            <a:pPr lvl="1"/>
            <a:r>
              <a:rPr lang="en-US" sz="2800"/>
              <a:t>Short-term</a:t>
            </a:r>
          </a:p>
          <a:p>
            <a:pPr lvl="1"/>
            <a:r>
              <a:rPr lang="en-US" sz="2800"/>
              <a:t>Open-Ended (limited availability)</a:t>
            </a:r>
          </a:p>
          <a:p>
            <a:r>
              <a:rPr lang="en-US" sz="2800"/>
              <a:t>Information and Assistance</a:t>
            </a:r>
          </a:p>
          <a:p>
            <a:r>
              <a:rPr lang="en-US" sz="2800"/>
              <a:t>Training</a:t>
            </a:r>
          </a:p>
        </p:txBody>
      </p:sp>
      <p:pic>
        <p:nvPicPr>
          <p:cNvPr id="7" name="Picture 7" descr="Screenshot of the MNATForAll homepage.">
            <a:extLst>
              <a:ext uri="{FF2B5EF4-FFF2-40B4-BE49-F238E27FC236}">
                <a16:creationId xmlns:a16="http://schemas.microsoft.com/office/drawing/2014/main" id="{12C6E229-A43E-8886-B927-50F1819E3B28}"/>
              </a:ext>
            </a:extLst>
          </p:cNvPr>
          <p:cNvPicPr>
            <a:picLocks noChangeAspect="1"/>
          </p:cNvPicPr>
          <p:nvPr/>
        </p:nvPicPr>
        <p:blipFill>
          <a:blip r:embed="rId3"/>
          <a:stretch>
            <a:fillRect/>
          </a:stretch>
        </p:blipFill>
        <p:spPr>
          <a:xfrm>
            <a:off x="5600137" y="2029449"/>
            <a:ext cx="5753663" cy="3971069"/>
          </a:xfrm>
          <a:prstGeom prst="rect">
            <a:avLst/>
          </a:prstGeom>
        </p:spPr>
      </p:pic>
      <p:sp>
        <p:nvSpPr>
          <p:cNvPr id="11" name="Slide Number Placeholder 10">
            <a:extLst>
              <a:ext uri="{FF2B5EF4-FFF2-40B4-BE49-F238E27FC236}">
                <a16:creationId xmlns:a16="http://schemas.microsoft.com/office/drawing/2014/main" id="{9A846947-8E08-5924-25AA-551FA2FF305E}"/>
              </a:ext>
            </a:extLst>
          </p:cNvPr>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2411036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51ECE2-F194-C4D5-4384-DE40F2853F92}"/>
              </a:ext>
            </a:extLst>
          </p:cNvPr>
          <p:cNvSpPr>
            <a:spLocks noGrp="1"/>
          </p:cNvSpPr>
          <p:nvPr>
            <p:ph type="title"/>
          </p:nvPr>
        </p:nvSpPr>
        <p:spPr/>
        <p:txBody>
          <a:bodyPr/>
          <a:lstStyle/>
          <a:p>
            <a:r>
              <a:rPr lang="en-US">
                <a:cs typeface="Calibri"/>
              </a:rPr>
              <a:t>What is Assistive Technology?</a:t>
            </a:r>
            <a:endParaRPr lang="en-US"/>
          </a:p>
        </p:txBody>
      </p:sp>
      <p:sp>
        <p:nvSpPr>
          <p:cNvPr id="6" name="Slide Number Placeholder 5">
            <a:extLst>
              <a:ext uri="{FF2B5EF4-FFF2-40B4-BE49-F238E27FC236}">
                <a16:creationId xmlns:a16="http://schemas.microsoft.com/office/drawing/2014/main" id="{E8B235B3-0241-E025-CA0A-69823D815723}"/>
              </a:ext>
            </a:extLst>
          </p:cNvPr>
          <p:cNvSpPr>
            <a:spLocks noGrp="1"/>
          </p:cNvSpPr>
          <p:nvPr>
            <p:ph type="sldNum" sz="quarter" idx="11"/>
          </p:nvPr>
        </p:nvSpPr>
        <p:spPr/>
        <p:txBody>
          <a:bodyPr/>
          <a:lstStyle/>
          <a:p>
            <a:fld id="{48F63A3B-78C7-47BE-AE5E-E10140E04643}" type="slidenum">
              <a:rPr lang="en-US" smtClean="0"/>
              <a:pPr/>
              <a:t>3</a:t>
            </a:fld>
            <a:endParaRPr lang="en-US"/>
          </a:p>
        </p:txBody>
      </p:sp>
    </p:spTree>
    <p:extLst>
      <p:ext uri="{BB962C8B-B14F-4D97-AF65-F5344CB8AC3E}">
        <p14:creationId xmlns:p14="http://schemas.microsoft.com/office/powerpoint/2010/main" val="72523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E794-67B6-A907-A20F-9BDA3EEE3775}"/>
              </a:ext>
            </a:extLst>
          </p:cNvPr>
          <p:cNvSpPr>
            <a:spLocks noGrp="1"/>
          </p:cNvSpPr>
          <p:nvPr>
            <p:ph type="title"/>
          </p:nvPr>
        </p:nvSpPr>
        <p:spPr/>
        <p:txBody>
          <a:bodyPr/>
          <a:lstStyle/>
          <a:p>
            <a:r>
              <a:rPr lang="en-US">
                <a:cs typeface="Calibri"/>
              </a:rPr>
              <a:t>Online Device Library - MNAT4ALL</a:t>
            </a:r>
            <a:endParaRPr lang="en-US"/>
          </a:p>
        </p:txBody>
      </p:sp>
      <p:pic>
        <p:nvPicPr>
          <p:cNvPr id="12" name="Picture 12" descr="Home page of online device library, Minnesota AT for All">
            <a:extLst>
              <a:ext uri="{FF2B5EF4-FFF2-40B4-BE49-F238E27FC236}">
                <a16:creationId xmlns:a16="http://schemas.microsoft.com/office/drawing/2014/main" id="{8A30940D-F7B1-68CB-0A23-EE1A3296E569}"/>
              </a:ext>
            </a:extLst>
          </p:cNvPr>
          <p:cNvPicPr>
            <a:picLocks noGrp="1" noChangeAspect="1"/>
          </p:cNvPicPr>
          <p:nvPr>
            <p:ph idx="1"/>
          </p:nvPr>
        </p:nvPicPr>
        <p:blipFill>
          <a:blip r:embed="rId3"/>
          <a:stretch>
            <a:fillRect/>
          </a:stretch>
        </p:blipFill>
        <p:spPr>
          <a:xfrm>
            <a:off x="2720995" y="1483016"/>
            <a:ext cx="6438989" cy="4841682"/>
          </a:xfrm>
        </p:spPr>
      </p:pic>
      <p:sp>
        <p:nvSpPr>
          <p:cNvPr id="9" name="Slide Number Placeholder 8">
            <a:extLst>
              <a:ext uri="{FF2B5EF4-FFF2-40B4-BE49-F238E27FC236}">
                <a16:creationId xmlns:a16="http://schemas.microsoft.com/office/drawing/2014/main" id="{7D14C128-C78A-3E4D-F71D-08ADA3BB7CA7}"/>
              </a:ext>
            </a:extLst>
          </p:cNvPr>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462046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D249-5017-07D3-468B-144AE3E8BF3D}"/>
              </a:ext>
            </a:extLst>
          </p:cNvPr>
          <p:cNvSpPr>
            <a:spLocks noGrp="1"/>
          </p:cNvSpPr>
          <p:nvPr>
            <p:ph type="title"/>
          </p:nvPr>
        </p:nvSpPr>
        <p:spPr/>
        <p:txBody>
          <a:bodyPr/>
          <a:lstStyle/>
          <a:p>
            <a:r>
              <a:rPr lang="en-US"/>
              <a:t>Funding</a:t>
            </a:r>
          </a:p>
        </p:txBody>
      </p:sp>
      <p:graphicFrame>
        <p:nvGraphicFramePr>
          <p:cNvPr id="7" name="Content Placeholder 2" descr="Medical insurance (including Medicare, Medicaid)&#10;Waivers&#10;Title III funds&#10;MN STAR program (for device loans and demos)&#10;MN State Services for the Blind &#10;Other grants or contracts&#10;">
            <a:extLst>
              <a:ext uri="{FF2B5EF4-FFF2-40B4-BE49-F238E27FC236}">
                <a16:creationId xmlns:a16="http://schemas.microsoft.com/office/drawing/2014/main" id="{7D947F15-F4FC-85BA-A116-A2699B6E3050}"/>
              </a:ext>
            </a:extLst>
          </p:cNvPr>
          <p:cNvGraphicFramePr>
            <a:graphicFrameLocks noGrp="1"/>
          </p:cNvGraphicFramePr>
          <p:nvPr>
            <p:ph idx="1"/>
            <p:extLst>
              <p:ext uri="{D42A27DB-BD31-4B8C-83A1-F6EECF244321}">
                <p14:modId xmlns:p14="http://schemas.microsoft.com/office/powerpoint/2010/main" val="8535087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C1CF70F-2CB7-8D07-FD24-0DD17A1333F3}"/>
              </a:ext>
            </a:extLst>
          </p:cNvPr>
          <p:cNvSpPr>
            <a:spLocks noGrp="1"/>
          </p:cNvSpPr>
          <p:nvPr>
            <p:ph type="dt" sz="half" idx="10"/>
          </p:nvPr>
        </p:nvSpPr>
        <p:spPr/>
        <p:txBody>
          <a:bodyPr/>
          <a:lstStyle/>
          <a:p>
            <a:fld id="{84965802-27A6-4AC4-BC45-969C685008C5}" type="datetime1">
              <a:rPr lang="en-US" smtClean="0"/>
              <a:t>6/6/2023</a:t>
            </a:fld>
            <a:endParaRPr lang="en-US"/>
          </a:p>
        </p:txBody>
      </p:sp>
      <p:sp>
        <p:nvSpPr>
          <p:cNvPr id="6" name="Slide Number Placeholder 5">
            <a:extLst>
              <a:ext uri="{FF2B5EF4-FFF2-40B4-BE49-F238E27FC236}">
                <a16:creationId xmlns:a16="http://schemas.microsoft.com/office/drawing/2014/main" id="{193F9C28-0828-9A0D-D7DD-17A5AE8FE99A}"/>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242648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ACFD46B3-E324-4171-89A7-7ABF8B378FE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32342043-4745-4639-BF6E-63FF1512FDD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9A984F56-4158-426B-BA7C-C52959E2B67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88E128C1-B564-4DB5-9DFF-58FEA05A7D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8A5BE398-A953-48A9-A324-BBB8B5F2280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3687117C-3465-4FE8-B5C8-AC51E1252ED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F4B9941D-DBF0-431A-85BF-FF924711DFA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4C24E2E0-498B-4ADE-B162-6FEA6BC3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2AD8B12B-E74C-4747-99BC-180C969B8E6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EE07B99B-3E2F-471A-B917-3C3B32E8779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A3145-8E00-414E-8C5E-1CEB473B10AB}"/>
              </a:ext>
            </a:extLst>
          </p:cNvPr>
          <p:cNvSpPr>
            <a:spLocks noGrp="1"/>
          </p:cNvSpPr>
          <p:nvPr>
            <p:ph type="title"/>
          </p:nvPr>
        </p:nvSpPr>
        <p:spPr>
          <a:xfrm>
            <a:off x="838200" y="152400"/>
            <a:ext cx="10515600" cy="914400"/>
          </a:xfrm>
        </p:spPr>
        <p:txBody>
          <a:bodyPr anchor="ctr">
            <a:normAutofit/>
          </a:bodyPr>
          <a:lstStyle/>
          <a:p>
            <a:pPr algn="ctr"/>
            <a:r>
              <a:rPr lang="en-US" sz="4400" b="1"/>
              <a:t>Thank you, again!</a:t>
            </a:r>
          </a:p>
        </p:txBody>
      </p:sp>
      <p:pic>
        <p:nvPicPr>
          <p:cNvPr id="15" name="Picture Placeholder 14">
            <a:extLst>
              <a:ext uri="{FF2B5EF4-FFF2-40B4-BE49-F238E27FC236}">
                <a16:creationId xmlns:a16="http://schemas.microsoft.com/office/drawing/2014/main" id="{AF038163-20E4-461E-81DB-0E10B9C86AFB}"/>
              </a:ext>
              <a:ext uri="{C183D7F6-B498-43B3-948B-1728B52AA6E4}">
                <adec:decorative xmlns:adec="http://schemas.microsoft.com/office/drawing/2017/decorative" xmlns="" val="1"/>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13749" r="2" b="11252"/>
          <a:stretch/>
        </p:blipFill>
        <p:spPr>
          <a:xfrm>
            <a:off x="2030696" y="1644718"/>
            <a:ext cx="2858209" cy="2858209"/>
          </a:xfrm>
          <a:noFill/>
        </p:spPr>
      </p:pic>
      <p:sp>
        <p:nvSpPr>
          <p:cNvPr id="8" name="Text Placeholder 7">
            <a:extLst>
              <a:ext uri="{FF2B5EF4-FFF2-40B4-BE49-F238E27FC236}">
                <a16:creationId xmlns:a16="http://schemas.microsoft.com/office/drawing/2014/main" id="{FE3741CC-9A2E-40C6-BDA3-0615C7647B4F}"/>
              </a:ext>
            </a:extLst>
          </p:cNvPr>
          <p:cNvSpPr>
            <a:spLocks noGrp="1"/>
          </p:cNvSpPr>
          <p:nvPr>
            <p:ph type="body" sz="quarter" idx="15"/>
          </p:nvPr>
        </p:nvSpPr>
        <p:spPr>
          <a:xfrm>
            <a:off x="1760524" y="4735178"/>
            <a:ext cx="3398555" cy="1110598"/>
          </a:xfrm>
        </p:spPr>
        <p:txBody>
          <a:bodyPr vert="horz" lIns="91440" tIns="45720" rIns="91440" bIns="45720" rtlCol="0">
            <a:normAutofit/>
          </a:bodyPr>
          <a:lstStyle/>
          <a:p>
            <a:pPr>
              <a:lnSpc>
                <a:spcPct val="90000"/>
              </a:lnSpc>
            </a:pPr>
            <a:r>
              <a:rPr lang="en-US" sz="2400" b="1"/>
              <a:t>Amy Perron</a:t>
            </a:r>
          </a:p>
          <a:p>
            <a:pPr>
              <a:lnSpc>
                <a:spcPct val="90000"/>
              </a:lnSpc>
            </a:pPr>
            <a:r>
              <a:rPr lang="en-US" sz="2400" err="1"/>
              <a:t>amy.perron@state.mn.us</a:t>
            </a:r>
            <a:endParaRPr lang="en-US" sz="2400"/>
          </a:p>
        </p:txBody>
      </p:sp>
      <p:pic>
        <p:nvPicPr>
          <p:cNvPr id="19" name="Picture Placeholder 18" descr="A picture containing person, wall, yellow, indoor&#10;&#10;Description automatically generated">
            <a:extLst>
              <a:ext uri="{FF2B5EF4-FFF2-40B4-BE49-F238E27FC236}">
                <a16:creationId xmlns:a16="http://schemas.microsoft.com/office/drawing/2014/main" id="{50140AF5-5F6C-B10C-EEB4-C0295D039FB6}"/>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10000" b="10000"/>
          <a:stretch>
            <a:fillRect/>
          </a:stretch>
        </p:blipFill>
        <p:spPr>
          <a:xfrm>
            <a:off x="7089583" y="1644718"/>
            <a:ext cx="2858208" cy="2858208"/>
          </a:xfrm>
        </p:spPr>
      </p:pic>
      <p:sp>
        <p:nvSpPr>
          <p:cNvPr id="24" name="Text Placeholder 7">
            <a:extLst>
              <a:ext uri="{FF2B5EF4-FFF2-40B4-BE49-F238E27FC236}">
                <a16:creationId xmlns:a16="http://schemas.microsoft.com/office/drawing/2014/main" id="{DBFC3EA1-7695-BE98-A3AF-212BE774EDE4}"/>
              </a:ext>
            </a:extLst>
          </p:cNvPr>
          <p:cNvSpPr txBox="1">
            <a:spLocks/>
          </p:cNvSpPr>
          <p:nvPr/>
        </p:nvSpPr>
        <p:spPr>
          <a:xfrm>
            <a:off x="6605898" y="4743326"/>
            <a:ext cx="3825578" cy="1110598"/>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1000"/>
              </a:spcAft>
              <a:buClr>
                <a:schemeClr val="accent1"/>
              </a:buClr>
              <a:buFont typeface="Arial" panose="020B0604020202020204" pitchFamily="34" charset="0"/>
              <a:buNone/>
              <a:defRPr sz="1800" b="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400" b="1"/>
              <a:t>Alaina Gallagher</a:t>
            </a:r>
          </a:p>
          <a:p>
            <a:pPr>
              <a:lnSpc>
                <a:spcPct val="90000"/>
              </a:lnSpc>
            </a:pPr>
            <a:r>
              <a:rPr lang="en-US" sz="2400" err="1"/>
              <a:t>agallagher@arrm.org</a:t>
            </a:r>
            <a:endParaRPr lang="en-US" sz="2400"/>
          </a:p>
        </p:txBody>
      </p:sp>
    </p:spTree>
    <p:extLst>
      <p:ext uri="{BB962C8B-B14F-4D97-AF65-F5344CB8AC3E}">
        <p14:creationId xmlns:p14="http://schemas.microsoft.com/office/powerpoint/2010/main" val="47418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Man pushing a walker through snow with a homemade wooden plank plow attached to the front of it ">
            <a:extLst>
              <a:ext uri="{FF2B5EF4-FFF2-40B4-BE49-F238E27FC236}">
                <a16:creationId xmlns:a16="http://schemas.microsoft.com/office/drawing/2014/main" id="{E9F86158-024A-816D-6080-540CA5414127}"/>
              </a:ext>
            </a:extLst>
          </p:cNvPr>
          <p:cNvPicPr>
            <a:picLocks noGrp="1" noChangeAspect="1"/>
          </p:cNvPicPr>
          <p:nvPr>
            <p:ph sz="quarter" idx="10"/>
          </p:nvPr>
        </p:nvPicPr>
        <p:blipFill>
          <a:blip r:embed="rId3"/>
          <a:stretch>
            <a:fillRect/>
          </a:stretch>
        </p:blipFill>
        <p:spPr>
          <a:xfrm>
            <a:off x="1986023" y="140976"/>
            <a:ext cx="8472725" cy="6187764"/>
          </a:xfrm>
        </p:spPr>
      </p:pic>
      <p:sp>
        <p:nvSpPr>
          <p:cNvPr id="10" name="Slide Number Placeholder 9">
            <a:extLst>
              <a:ext uri="{FF2B5EF4-FFF2-40B4-BE49-F238E27FC236}">
                <a16:creationId xmlns:a16="http://schemas.microsoft.com/office/drawing/2014/main" id="{91A17ADF-EA80-17D3-A773-506E7BFC3D21}"/>
              </a:ext>
            </a:extLst>
          </p:cNvPr>
          <p:cNvSpPr>
            <a:spLocks noGrp="1"/>
          </p:cNvSpPr>
          <p:nvPr>
            <p:ph type="sldNum" sz="quarter" idx="4"/>
          </p:nvPr>
        </p:nvSpPr>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1872484331"/>
      </p:ext>
    </p:extLst>
  </p:cSld>
  <p:clrMapOvr>
    <a:masterClrMapping/>
  </p:clrMapOvr>
  <p:extLst mod="1">
    <p:ext uri="{6950BFC3-D8DA-4A85-94F7-54DA5524770B}">
      <p188:commentRel xmlns:p188="http://schemas.microsoft.com/office/powerpoint/2018/8/main" xmlns=""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0BA8-E48A-44AB-8DE8-18C18F43FFB0}"/>
              </a:ext>
            </a:extLst>
          </p:cNvPr>
          <p:cNvSpPr>
            <a:spLocks noGrp="1"/>
          </p:cNvSpPr>
          <p:nvPr>
            <p:ph type="title"/>
          </p:nvPr>
        </p:nvSpPr>
        <p:spPr>
          <a:xfrm>
            <a:off x="0" y="1389685"/>
            <a:ext cx="12192000" cy="1340989"/>
          </a:xfrm>
        </p:spPr>
        <p:txBody>
          <a:bodyPr vert="horz" lIns="91440" tIns="45720" rIns="91440" bIns="45720" rtlCol="0" anchor="ctr">
            <a:normAutofit/>
          </a:bodyPr>
          <a:lstStyle/>
          <a:p>
            <a:r>
              <a:rPr lang="en-US" b="0" i="0" u="none" kern="1200">
                <a:solidFill>
                  <a:schemeClr val="bg1"/>
                </a:solidFill>
                <a:latin typeface="+mj-lt"/>
                <a:ea typeface="+mj-ea"/>
                <a:cs typeface="+mj-cs"/>
              </a:rPr>
              <a:t>Federal Definition</a:t>
            </a:r>
            <a:endParaRPr lang="en-US" b="0" i="0" u="none" kern="1200">
              <a:solidFill>
                <a:schemeClr val="bg1"/>
              </a:solidFill>
              <a:latin typeface="+mj-lt"/>
              <a:cs typeface="Calibri"/>
            </a:endParaRPr>
          </a:p>
        </p:txBody>
      </p:sp>
      <p:sp>
        <p:nvSpPr>
          <p:cNvPr id="7" name="TextBox 6">
            <a:extLst>
              <a:ext uri="{FF2B5EF4-FFF2-40B4-BE49-F238E27FC236}">
                <a16:creationId xmlns:a16="http://schemas.microsoft.com/office/drawing/2014/main" id="{4F7F1B1B-C73F-4A28-A5F1-1396BBB83271}"/>
              </a:ext>
            </a:extLst>
          </p:cNvPr>
          <p:cNvSpPr txBox="1"/>
          <p:nvPr/>
        </p:nvSpPr>
        <p:spPr>
          <a:xfrm>
            <a:off x="838200" y="2925699"/>
            <a:ext cx="10515600" cy="2673435"/>
          </a:xfrm>
          <a:prstGeom prst="rect">
            <a:avLst/>
          </a:prstGeom>
        </p:spPr>
        <p:txBody>
          <a:bodyPr vert="horz" lIns="91440" tIns="45720" rIns="91440" bIns="45720" rtlCol="0" anchor="ctr">
            <a:normAutofit/>
          </a:bodyPr>
          <a:lstStyle/>
          <a:p>
            <a:pPr algn="ctr">
              <a:spcAft>
                <a:spcPts val="1000"/>
              </a:spcAft>
              <a:buClr>
                <a:schemeClr val="accent1"/>
              </a:buClr>
            </a:pPr>
            <a:r>
              <a:rPr lang="en-US" sz="2800" kern="1200">
                <a:latin typeface="+mn-lt"/>
                <a:ea typeface="+mn-ea"/>
                <a:cs typeface="+mn-cs"/>
              </a:rPr>
              <a:t>...</a:t>
            </a:r>
            <a:r>
              <a:rPr lang="en-US" sz="2800" b="1" i="1" kern="1200">
                <a:solidFill>
                  <a:srgbClr val="FF0000"/>
                </a:solidFill>
                <a:latin typeface="+mn-lt"/>
                <a:ea typeface="+mn-ea"/>
                <a:cs typeface="+mn-cs"/>
              </a:rPr>
              <a:t>any item</a:t>
            </a:r>
            <a:r>
              <a:rPr lang="en-US" sz="2800" kern="1200">
                <a:latin typeface="+mn-lt"/>
                <a:ea typeface="+mn-ea"/>
                <a:cs typeface="+mn-cs"/>
              </a:rPr>
              <a:t>, piece of equipment, or product system, whether acquired commercially off the shelf, modified, or customized, that is </a:t>
            </a:r>
            <a:r>
              <a:rPr lang="en-US" sz="2800" b="1" i="1" kern="1200">
                <a:solidFill>
                  <a:srgbClr val="FF0000"/>
                </a:solidFill>
                <a:latin typeface="+mn-lt"/>
                <a:ea typeface="+mn-ea"/>
                <a:cs typeface="+mn-cs"/>
              </a:rPr>
              <a:t>used</a:t>
            </a:r>
            <a:r>
              <a:rPr lang="en-US" sz="2800" kern="1200">
                <a:latin typeface="+mn-lt"/>
                <a:ea typeface="+mn-ea"/>
                <a:cs typeface="+mn-cs"/>
              </a:rPr>
              <a:t> to increase, maintain, or improve functional </a:t>
            </a:r>
            <a:r>
              <a:rPr lang="en-US" sz="2800" b="1" i="1" kern="1200">
                <a:solidFill>
                  <a:srgbClr val="FF0000"/>
                </a:solidFill>
                <a:latin typeface="+mn-lt"/>
                <a:ea typeface="+mn-ea"/>
                <a:cs typeface="+mn-cs"/>
              </a:rPr>
              <a:t>capabilities</a:t>
            </a:r>
            <a:r>
              <a:rPr lang="en-US" sz="2800" kern="1200">
                <a:latin typeface="+mn-lt"/>
                <a:ea typeface="+mn-ea"/>
                <a:cs typeface="+mn-cs"/>
              </a:rPr>
              <a:t> of individuals with </a:t>
            </a:r>
            <a:r>
              <a:rPr lang="en-US" sz="2800" b="1" i="1" kern="1200">
                <a:solidFill>
                  <a:srgbClr val="FF0000"/>
                </a:solidFill>
                <a:latin typeface="+mn-lt"/>
                <a:ea typeface="+mn-ea"/>
                <a:cs typeface="+mn-cs"/>
              </a:rPr>
              <a:t>disabilities</a:t>
            </a:r>
            <a:r>
              <a:rPr lang="en-US" sz="2800" kern="1200">
                <a:latin typeface="+mn-lt"/>
                <a:ea typeface="+mn-ea"/>
                <a:cs typeface="+mn-cs"/>
              </a:rPr>
              <a:t>. [20 U.S.C. Chapter 33, Section 1401 (25)].</a:t>
            </a:r>
          </a:p>
        </p:txBody>
      </p:sp>
      <p:sp>
        <p:nvSpPr>
          <p:cNvPr id="10" name="Slide Number Placeholder 9">
            <a:extLst>
              <a:ext uri="{FF2B5EF4-FFF2-40B4-BE49-F238E27FC236}">
                <a16:creationId xmlns:a16="http://schemas.microsoft.com/office/drawing/2014/main" id="{3C913F94-965D-306E-5901-9AE288741035}"/>
              </a:ext>
            </a:extLst>
          </p:cNvPr>
          <p:cNvSpPr>
            <a:spLocks noGrp="1"/>
          </p:cNvSpPr>
          <p:nvPr>
            <p:ph type="sldNum" sz="quarter" idx="11"/>
          </p:nvPr>
        </p:nvSpPr>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286739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3FAF7E-CD85-7E71-53DE-1D6974C723E7}"/>
              </a:ext>
            </a:extLst>
          </p:cNvPr>
          <p:cNvSpPr>
            <a:spLocks noGrp="1"/>
          </p:cNvSpPr>
          <p:nvPr>
            <p:ph type="title" idx="4294967295"/>
          </p:nvPr>
        </p:nvSpPr>
        <p:spPr>
          <a:xfrm>
            <a:off x="2244436" y="-2454"/>
            <a:ext cx="7703128" cy="1325563"/>
          </a:xfrm>
        </p:spPr>
        <p:txBody>
          <a:bodyPr vert="horz" lIns="91440" tIns="45720" rIns="91440" bIns="45720" rtlCol="0" anchor="b">
            <a:normAutofit/>
          </a:bodyPr>
          <a:lstStyle/>
          <a:p>
            <a:r>
              <a:rPr lang="en-US"/>
              <a:t>AT Ranges from Low to High Tech</a:t>
            </a:r>
          </a:p>
        </p:txBody>
      </p:sp>
      <p:sp>
        <p:nvSpPr>
          <p:cNvPr id="3" name="Content Placeholder 2">
            <a:extLst>
              <a:ext uri="{FF2B5EF4-FFF2-40B4-BE49-F238E27FC236}">
                <a16:creationId xmlns:a16="http://schemas.microsoft.com/office/drawing/2014/main" id="{96533C21-EB45-FD8C-5B47-A72A7545A5FE}"/>
              </a:ext>
            </a:extLst>
          </p:cNvPr>
          <p:cNvSpPr>
            <a:spLocks noGrp="1"/>
          </p:cNvSpPr>
          <p:nvPr>
            <p:ph idx="4294967295"/>
          </p:nvPr>
        </p:nvSpPr>
        <p:spPr>
          <a:xfrm>
            <a:off x="1030973" y="2708313"/>
            <a:ext cx="2127250" cy="704850"/>
          </a:xfrm>
        </p:spPr>
        <p:txBody>
          <a:bodyPr>
            <a:normAutofit/>
          </a:bodyPr>
          <a:lstStyle/>
          <a:p>
            <a:pPr marL="0" indent="0">
              <a:buNone/>
            </a:pPr>
            <a:r>
              <a:rPr lang="en-US" sz="3600" b="1"/>
              <a:t>Low Tech</a:t>
            </a:r>
          </a:p>
        </p:txBody>
      </p:sp>
      <p:sp>
        <p:nvSpPr>
          <p:cNvPr id="7" name="Content Placeholder 2">
            <a:extLst>
              <a:ext uri="{FF2B5EF4-FFF2-40B4-BE49-F238E27FC236}">
                <a16:creationId xmlns:a16="http://schemas.microsoft.com/office/drawing/2014/main" id="{EF93E44B-1977-F7F3-DAB0-D089E19BEE4D}"/>
              </a:ext>
            </a:extLst>
          </p:cNvPr>
          <p:cNvSpPr txBox="1">
            <a:spLocks/>
          </p:cNvSpPr>
          <p:nvPr/>
        </p:nvSpPr>
        <p:spPr>
          <a:xfrm>
            <a:off x="8999870" y="2792264"/>
            <a:ext cx="2244970" cy="62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t>High Tech</a:t>
            </a:r>
          </a:p>
        </p:txBody>
      </p:sp>
      <p:cxnSp>
        <p:nvCxnSpPr>
          <p:cNvPr id="6" name="Straight Arrow Connector 5">
            <a:extLst>
              <a:ext uri="{FF2B5EF4-FFF2-40B4-BE49-F238E27FC236}">
                <a16:creationId xmlns:a16="http://schemas.microsoft.com/office/drawing/2014/main" id="{DC156A2C-E954-C86B-E77D-A73EC71C6E98}"/>
              </a:ext>
              <a:ext uri="{C183D7F6-B498-43B3-948B-1728B52AA6E4}">
                <adec:decorative xmlns:adec="http://schemas.microsoft.com/office/drawing/2017/decorative" xmlns="" val="1"/>
              </a:ext>
            </a:extLst>
          </p:cNvPr>
          <p:cNvCxnSpPr>
            <a:cxnSpLocks/>
          </p:cNvCxnSpPr>
          <p:nvPr/>
        </p:nvCxnSpPr>
        <p:spPr>
          <a:xfrm>
            <a:off x="2094598" y="3546027"/>
            <a:ext cx="7971693" cy="0"/>
          </a:xfrm>
          <a:prstGeom prst="straightConnector1">
            <a:avLst/>
          </a:prstGeom>
          <a:ln w="76200">
            <a:headEnd type="triangle"/>
            <a:tailEnd type="triangle"/>
          </a:ln>
          <a:effectLst>
            <a:reflection blurRad="6350" stA="50000" endA="300" endPos="55500" dist="50800" dir="5400000" sy="-100000" algn="bl" rotWithShape="0"/>
          </a:effectLst>
        </p:spPr>
        <p:style>
          <a:lnRef idx="1">
            <a:schemeClr val="accent2"/>
          </a:lnRef>
          <a:fillRef idx="0">
            <a:schemeClr val="accent2"/>
          </a:fillRef>
          <a:effectRef idx="0">
            <a:schemeClr val="accent2"/>
          </a:effectRef>
          <a:fontRef idx="minor">
            <a:schemeClr val="tx1"/>
          </a:fontRef>
        </p:style>
      </p:cxnSp>
      <p:sp>
        <p:nvSpPr>
          <p:cNvPr id="15" name="Slide Number Placeholder 14">
            <a:extLst>
              <a:ext uri="{FF2B5EF4-FFF2-40B4-BE49-F238E27FC236}">
                <a16:creationId xmlns:a16="http://schemas.microsoft.com/office/drawing/2014/main" id="{1F8A0679-75A1-355B-73CA-ADDA8B512D36}"/>
              </a:ext>
            </a:extLst>
          </p:cNvPr>
          <p:cNvSpPr>
            <a:spLocks noGrp="1"/>
          </p:cNvSpPr>
          <p:nvPr>
            <p:ph type="sldNum" sz="quarter" idx="12"/>
          </p:nvPr>
        </p:nvSpPr>
        <p:spPr/>
        <p:txBody>
          <a:bodyPr/>
          <a:lstStyle/>
          <a:p>
            <a:fld id="{48F63A3B-78C7-47BE-AE5E-E10140E04643}" type="slidenum">
              <a:rPr lang="en-US" smtClean="0"/>
              <a:pPr/>
              <a:t>6</a:t>
            </a:fld>
            <a:endParaRPr lang="en-US"/>
          </a:p>
        </p:txBody>
      </p:sp>
    </p:spTree>
    <p:extLst>
      <p:ext uri="{BB962C8B-B14F-4D97-AF65-F5344CB8AC3E}">
        <p14:creationId xmlns:p14="http://schemas.microsoft.com/office/powerpoint/2010/main" val="158205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BB21-DE39-4FAB-9C8A-18AF70FE6F99}"/>
              </a:ext>
            </a:extLst>
          </p:cNvPr>
          <p:cNvSpPr>
            <a:spLocks noGrp="1"/>
          </p:cNvSpPr>
          <p:nvPr>
            <p:ph type="title"/>
          </p:nvPr>
        </p:nvSpPr>
        <p:spPr>
          <a:xfrm>
            <a:off x="838200" y="152400"/>
            <a:ext cx="10515600" cy="914400"/>
          </a:xfrm>
        </p:spPr>
        <p:txBody>
          <a:bodyPr vert="horz" lIns="91440" tIns="45720" rIns="91440" bIns="45720" rtlCol="0" anchor="ctr">
            <a:normAutofit/>
          </a:bodyPr>
          <a:lstStyle/>
          <a:p>
            <a:r>
              <a:rPr lang="en-US" b="0" i="0" u="none" kern="1200">
                <a:latin typeface="+mj-lt"/>
                <a:ea typeface="+mj-ea"/>
                <a:cs typeface="+mj-cs"/>
              </a:rPr>
              <a:t>Federally-Defined Categories of </a:t>
            </a:r>
            <a:r>
              <a:rPr lang="en-US"/>
              <a:t>AT Devices</a:t>
            </a:r>
            <a:endParaRPr lang="en-US" b="0" i="0" u="none" kern="1200">
              <a:latin typeface="+mj-lt"/>
              <a:ea typeface="+mj-ea"/>
              <a:cs typeface="+mj-cs"/>
            </a:endParaRPr>
          </a:p>
        </p:txBody>
      </p:sp>
      <p:graphicFrame>
        <p:nvGraphicFramePr>
          <p:cNvPr id="11" name="Content Placeholder 2" descr="Chart of the types of equipment and corresponding graphics for each which includes: Vision, Hearing, Speech Communication, Cognition/Learning, Daily Living, Environmental Adaptations, Computer Related, Mobility, and &#10;Recreation/Leisure.">
            <a:extLst>
              <a:ext uri="{FF2B5EF4-FFF2-40B4-BE49-F238E27FC236}">
                <a16:creationId xmlns:a16="http://schemas.microsoft.com/office/drawing/2014/main" id="{F136F56A-3FBC-022E-4B67-469A384C2759}"/>
              </a:ext>
            </a:extLst>
          </p:cNvPr>
          <p:cNvGraphicFramePr/>
          <p:nvPr>
            <p:extLst>
              <p:ext uri="{D42A27DB-BD31-4B8C-83A1-F6EECF244321}">
                <p14:modId xmlns:p14="http://schemas.microsoft.com/office/powerpoint/2010/main" val="3544921339"/>
              </p:ext>
            </p:extLst>
          </p:nvPr>
        </p:nvGraphicFramePr>
        <p:xfrm>
          <a:off x="585019" y="1774010"/>
          <a:ext cx="10768781" cy="458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A4F61BA4-A856-7A92-ACDE-09401C1AEDD9}"/>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1184378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51ECE2-F194-C4D5-4384-DE40F2853F92}"/>
              </a:ext>
            </a:extLst>
          </p:cNvPr>
          <p:cNvSpPr>
            <a:spLocks noGrp="1"/>
          </p:cNvSpPr>
          <p:nvPr>
            <p:ph type="title"/>
          </p:nvPr>
        </p:nvSpPr>
        <p:spPr/>
        <p:txBody>
          <a:bodyPr/>
          <a:lstStyle/>
          <a:p>
            <a:r>
              <a:rPr lang="en-US">
                <a:cs typeface="Calibri"/>
              </a:rPr>
              <a:t>What is Remote Support?</a:t>
            </a:r>
            <a:endParaRPr lang="en-US"/>
          </a:p>
        </p:txBody>
      </p:sp>
      <p:sp>
        <p:nvSpPr>
          <p:cNvPr id="6" name="Slide Number Placeholder 5">
            <a:extLst>
              <a:ext uri="{FF2B5EF4-FFF2-40B4-BE49-F238E27FC236}">
                <a16:creationId xmlns:a16="http://schemas.microsoft.com/office/drawing/2014/main" id="{E8B235B3-0241-E025-CA0A-69823D815723}"/>
              </a:ext>
            </a:extLst>
          </p:cNvPr>
          <p:cNvSpPr>
            <a:spLocks noGrp="1"/>
          </p:cNvSpPr>
          <p:nvPr>
            <p:ph type="sldNum" sz="quarter" idx="11"/>
          </p:nvPr>
        </p:nvSpPr>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1836090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0BA8-E48A-44AB-8DE8-18C18F43FFB0}"/>
              </a:ext>
            </a:extLst>
          </p:cNvPr>
          <p:cNvSpPr>
            <a:spLocks noGrp="1"/>
          </p:cNvSpPr>
          <p:nvPr>
            <p:ph type="title"/>
          </p:nvPr>
        </p:nvSpPr>
        <p:spPr>
          <a:xfrm>
            <a:off x="0" y="1389685"/>
            <a:ext cx="12192000" cy="1340989"/>
          </a:xfrm>
        </p:spPr>
        <p:txBody>
          <a:bodyPr vert="horz" lIns="91440" tIns="45720" rIns="91440" bIns="45720" rtlCol="0" anchor="ctr">
            <a:normAutofit/>
          </a:bodyPr>
          <a:lstStyle/>
          <a:p>
            <a:r>
              <a:rPr lang="en-US" b="0" i="0" u="none" kern="1200">
                <a:solidFill>
                  <a:schemeClr val="bg1"/>
                </a:solidFill>
                <a:latin typeface="+mj-lt"/>
                <a:ea typeface="+mj-ea"/>
                <a:cs typeface="+mj-cs"/>
              </a:rPr>
              <a:t>Federal Definition</a:t>
            </a:r>
            <a:endParaRPr lang="en-US" b="0" i="0" u="none" kern="1200">
              <a:solidFill>
                <a:schemeClr val="bg1"/>
              </a:solidFill>
              <a:latin typeface="+mj-lt"/>
              <a:cs typeface="Calibri"/>
            </a:endParaRPr>
          </a:p>
        </p:txBody>
      </p:sp>
      <p:sp>
        <p:nvSpPr>
          <p:cNvPr id="7" name="TextBox 6">
            <a:extLst>
              <a:ext uri="{FF2B5EF4-FFF2-40B4-BE49-F238E27FC236}">
                <a16:creationId xmlns:a16="http://schemas.microsoft.com/office/drawing/2014/main" id="{4F7F1B1B-C73F-4A28-A5F1-1396BBB83271}"/>
              </a:ext>
            </a:extLst>
          </p:cNvPr>
          <p:cNvSpPr txBox="1"/>
          <p:nvPr/>
        </p:nvSpPr>
        <p:spPr>
          <a:xfrm>
            <a:off x="838200" y="2925699"/>
            <a:ext cx="10515600" cy="2673435"/>
          </a:xfrm>
          <a:prstGeom prst="rect">
            <a:avLst/>
          </a:prstGeom>
        </p:spPr>
        <p:txBody>
          <a:bodyPr vert="horz" lIns="91440" tIns="45720" rIns="91440" bIns="45720" rtlCol="0" anchor="ctr">
            <a:normAutofit/>
          </a:bodyPr>
          <a:lstStyle/>
          <a:p>
            <a:pPr algn="ctr">
              <a:spcAft>
                <a:spcPts val="1000"/>
              </a:spcAft>
              <a:buClr>
                <a:schemeClr val="accent1"/>
              </a:buClr>
            </a:pPr>
            <a:r>
              <a:rPr lang="en-US" sz="2800" kern="1200">
                <a:latin typeface="+mn-lt"/>
                <a:ea typeface="+mn-ea"/>
                <a:cs typeface="+mn-cs"/>
              </a:rPr>
              <a:t>...</a:t>
            </a:r>
            <a:r>
              <a:rPr lang="en-US" sz="2800"/>
              <a:t> </a:t>
            </a:r>
            <a:r>
              <a:rPr lang="en-US" sz="2800" b="1" i="1">
                <a:solidFill>
                  <a:srgbClr val="FF0000"/>
                </a:solidFill>
              </a:rPr>
              <a:t>Remote Support </a:t>
            </a:r>
            <a:r>
              <a:rPr lang="en-US" sz="2800"/>
              <a:t>is the provision of a covered service by a staff or caregiver who is in a remote location and is engaged with a person through </a:t>
            </a:r>
            <a:r>
              <a:rPr lang="en-US" sz="2800" b="1" i="1">
                <a:solidFill>
                  <a:srgbClr val="FF0000"/>
                </a:solidFill>
              </a:rPr>
              <a:t>enabling technology </a:t>
            </a:r>
            <a:r>
              <a:rPr lang="en-US" sz="2800"/>
              <a:t>that utilizes </a:t>
            </a:r>
            <a:r>
              <a:rPr lang="en-US" sz="2800" b="1" i="1">
                <a:solidFill>
                  <a:srgbClr val="FF0000"/>
                </a:solidFill>
              </a:rPr>
              <a:t>live two-way communication</a:t>
            </a:r>
            <a:r>
              <a:rPr lang="en-US" sz="2800"/>
              <a:t>.</a:t>
            </a:r>
            <a:endParaRPr lang="en-US" sz="2800" kern="1200">
              <a:latin typeface="+mn-lt"/>
              <a:ea typeface="+mn-ea"/>
              <a:cs typeface="+mn-cs"/>
            </a:endParaRPr>
          </a:p>
        </p:txBody>
      </p:sp>
      <p:sp>
        <p:nvSpPr>
          <p:cNvPr id="10" name="Slide Number Placeholder 9">
            <a:extLst>
              <a:ext uri="{FF2B5EF4-FFF2-40B4-BE49-F238E27FC236}">
                <a16:creationId xmlns:a16="http://schemas.microsoft.com/office/drawing/2014/main" id="{3C913F94-965D-306E-5901-9AE288741035}"/>
              </a:ext>
            </a:extLst>
          </p:cNvPr>
          <p:cNvSpPr>
            <a:spLocks noGrp="1"/>
          </p:cNvSpPr>
          <p:nvPr>
            <p:ph type="sldNum" sz="quarter" idx="11"/>
          </p:nvPr>
        </p:nvSpPr>
        <p:spPr/>
        <p:txBody>
          <a:bodyPr/>
          <a:lstStyle/>
          <a:p>
            <a:fld id="{48F63A3B-78C7-47BE-AE5E-E10140E04643}" type="slidenum">
              <a:rPr lang="en-US" smtClean="0"/>
              <a:pPr/>
              <a:t>9</a:t>
            </a:fld>
            <a:endParaRPr lang="en-US"/>
          </a:p>
        </p:txBody>
      </p:sp>
    </p:spTree>
    <p:extLst>
      <p:ext uri="{BB962C8B-B14F-4D97-AF65-F5344CB8AC3E}">
        <p14:creationId xmlns:p14="http://schemas.microsoft.com/office/powerpoint/2010/main" val="33526052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Slide 1 - &amp;quot;Title&amp;quot;&quot;/&gt;&lt;property id=&quot;20307&quot; value=&quot;406&quot;/&gt;&lt;/object&gt;&lt;object type=&quot;3&quot; unique_id=&quot;10006&quot;&gt;&lt;property id=&quot;20148&quot; value=&quot;5&quot;/&gt;&lt;property id=&quot;20300&quot; value=&quot;Slide 3 - &amp;quot;Using Images&amp;quot;&quot;/&gt;&lt;property id=&quot;20307&quot; value=&quot;458&quot;/&gt;&lt;/object&gt;&lt;object type=&quot;3&quot; unique_id=&quot;10007&quot;&gt;&lt;property id=&quot;20148&quot; value=&quot;5&quot;/&gt;&lt;property id=&quot;20300&quot; value=&quot;Slide 4 - &amp;quot;Thank you again!&amp;quot;&quot;/&gt;&lt;property id=&quot;20307&quot; value=&quot;481&quot;/&gt;&lt;/object&gt;&lt;object type=&quot;3&quot; unique_id=&quot;10197&quot;&gt;&lt;property id=&quot;20148&quot; value=&quot;5&quot;/&gt;&lt;property id=&quot;20300&quot; value=&quot;Slide 2&quot;/&gt;&lt;property id=&quot;20307&quot; value=&quot;482&quot;/&gt;&lt;/object&gt;&lt;/object&gt;&lt;object type=&quot;8&quot; unique_id=&quot;10014&quot;&gt;&lt;/object&gt;&lt;/object&gt;&lt;/database&gt;"/>
  <p:tag name="SECTOMILLISECCONVERTED" val="1"/>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themeOverride>
</file>

<file path=ppt/theme/themeOverride3.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themeOverride>
</file>

<file path=ppt/theme/themeOverride4.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1397393-ab60-4deb-9633-5b54f4044b7a" xsi:nil="true"/>
    <lcf76f155ced4ddcb4097134ff3c332f xmlns="d23e0150-3f8f-4edc-af9c-4703ea23b6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B486A08D3CEB439EF881A19BC194A4" ma:contentTypeVersion="15" ma:contentTypeDescription="Create a new document." ma:contentTypeScope="" ma:versionID="73ae1951fab0b0890027d7a5fe85ac38">
  <xsd:schema xmlns:xsd="http://www.w3.org/2001/XMLSchema" xmlns:xs="http://www.w3.org/2001/XMLSchema" xmlns:p="http://schemas.microsoft.com/office/2006/metadata/properties" xmlns:ns2="d23e0150-3f8f-4edc-af9c-4703ea23b6df" xmlns:ns3="41397393-ab60-4deb-9633-5b54f4044b7a" targetNamespace="http://schemas.microsoft.com/office/2006/metadata/properties" ma:root="true" ma:fieldsID="0faf7e91c3f39f566adf93200d84df37" ns2:_="" ns3:_="">
    <xsd:import namespace="d23e0150-3f8f-4edc-af9c-4703ea23b6df"/>
    <xsd:import namespace="41397393-ab60-4deb-9633-5b54f4044b7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3e0150-3f8f-4edc-af9c-4703ea23b6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91d09c3-a1ff-4eff-8235-1b3fcabb845b"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397393-ab60-4deb-9633-5b54f4044b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8d18c5f-af54-4357-9aee-049940b2abb4}" ma:internalName="TaxCatchAll" ma:showField="CatchAllData" ma:web="41397393-ab60-4deb-9633-5b54f4044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389D6-E0FD-469D-8587-EA39AB285030}">
  <ds:schemaRefs>
    <ds:schemaRef ds:uri="http://schemas.microsoft.com/office/2006/metadata/properties"/>
    <ds:schemaRef ds:uri="d23e0150-3f8f-4edc-af9c-4703ea23b6df"/>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41397393-ab60-4deb-9633-5b54f4044b7a"/>
    <ds:schemaRef ds:uri="http://purl.org/dc/dcmitype/"/>
    <ds:schemaRef ds:uri="http://purl.org/dc/terms/"/>
  </ds:schemaRefs>
</ds:datastoreItem>
</file>

<file path=customXml/itemProps2.xml><?xml version="1.0" encoding="utf-8"?>
<ds:datastoreItem xmlns:ds="http://schemas.openxmlformats.org/officeDocument/2006/customXml" ds:itemID="{8230E39B-4A7B-43EA-9BFB-0E19B9A6F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3e0150-3f8f-4edc-af9c-4703ea23b6df"/>
    <ds:schemaRef ds:uri="41397393-ab60-4deb-9633-5b54f4044b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3</TotalTime>
  <Words>2633</Words>
  <Application>Microsoft Office PowerPoint</Application>
  <PresentationFormat>Widescreen</PresentationFormat>
  <Paragraphs>295</Paragraphs>
  <Slides>32</Slides>
  <Notes>32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Amazon Ember</vt:lpstr>
      <vt:lpstr>Arial</vt:lpstr>
      <vt:lpstr>Arial Black</vt:lpstr>
      <vt:lpstr>Calibri</vt:lpstr>
      <vt:lpstr>NeueHaasGroteskText Std</vt:lpstr>
      <vt:lpstr>open sans</vt:lpstr>
      <vt:lpstr>MN.IT</vt:lpstr>
      <vt:lpstr>2_MN.IT</vt:lpstr>
      <vt:lpstr>PowerPoint Presentation</vt:lpstr>
      <vt:lpstr>Meet the Presenters</vt:lpstr>
      <vt:lpstr>What is Assistive Technology?</vt:lpstr>
      <vt:lpstr>PowerPoint Presentation</vt:lpstr>
      <vt:lpstr>Federal Definition</vt:lpstr>
      <vt:lpstr>AT Ranges from Low to High Tech</vt:lpstr>
      <vt:lpstr>Federally-Defined Categories of AT Devices</vt:lpstr>
      <vt:lpstr>What is Remote Support?</vt:lpstr>
      <vt:lpstr>Federal Definition</vt:lpstr>
      <vt:lpstr>Enabling Technology</vt:lpstr>
      <vt:lpstr>Assistive Technology &amp; Remote Support Tech Examples</vt:lpstr>
      <vt:lpstr>Vision Devices</vt:lpstr>
      <vt:lpstr>Hearing Devices</vt:lpstr>
      <vt:lpstr>Speech Devices</vt:lpstr>
      <vt:lpstr>Daily Living - Medication Aids</vt:lpstr>
      <vt:lpstr>Daily Living - Motion Sensors</vt:lpstr>
      <vt:lpstr>Daily Living - Personal Safety</vt:lpstr>
      <vt:lpstr>Mobility- Adaptive Eating</vt:lpstr>
      <vt:lpstr>Mobility - Adaptive Eating Continued</vt:lpstr>
      <vt:lpstr>Low-Tech Environmental Adaptations</vt:lpstr>
      <vt:lpstr>Environmental Adaptations - Smart Home</vt:lpstr>
      <vt:lpstr>Using Mobile Devices</vt:lpstr>
      <vt:lpstr>Apps</vt:lpstr>
      <vt:lpstr>Seeing AI (iOS only)</vt:lpstr>
      <vt:lpstr>Remote Support Technology</vt:lpstr>
      <vt:lpstr>Remote Support Technology</vt:lpstr>
      <vt:lpstr>Remote Support Example</vt:lpstr>
      <vt:lpstr>Minnesota STAR Program</vt:lpstr>
      <vt:lpstr>Minnesota STAR Program Services</vt:lpstr>
      <vt:lpstr>Online Device Library - MNAT4ALL</vt:lpstr>
      <vt:lpstr>Funding</vt:lpstr>
      <vt:lpstr>Thank you, again!</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Oliviana Cervantes</cp:lastModifiedBy>
  <cp:revision>15</cp:revision>
  <dcterms:created xsi:type="dcterms:W3CDTF">2016-01-06T16:54:03Z</dcterms:created>
  <dcterms:modified xsi:type="dcterms:W3CDTF">2023-06-06T17:49:25Z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0x010100AAB486A08D3CEB439EF881A19BC194A4</vt:lpwstr>
  </property>
  <property fmtid="{D5CDD505-2E9C-101B-9397-08002B2CF9AE}" pid="3" name="Order">
    <vt:r8>2200</vt:r8>
  </property>
</Properties>
</file>